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8" y="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465A-8485-44A0-B41E-DA83F47D5A58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152D-5D83-4E63-A132-9F64411689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465A-8485-44A0-B41E-DA83F47D5A58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152D-5D83-4E63-A132-9F64411689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465A-8485-44A0-B41E-DA83F47D5A58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152D-5D83-4E63-A132-9F64411689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465A-8485-44A0-B41E-DA83F47D5A58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152D-5D83-4E63-A132-9F64411689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465A-8485-44A0-B41E-DA83F47D5A58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152D-5D83-4E63-A132-9F64411689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465A-8485-44A0-B41E-DA83F47D5A58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152D-5D83-4E63-A132-9F64411689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465A-8485-44A0-B41E-DA83F47D5A58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152D-5D83-4E63-A132-9F64411689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465A-8485-44A0-B41E-DA83F47D5A58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152D-5D83-4E63-A132-9F64411689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465A-8485-44A0-B41E-DA83F47D5A58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152D-5D83-4E63-A132-9F64411689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465A-8485-44A0-B41E-DA83F47D5A58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152D-5D83-4E63-A132-9F64411689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465A-8485-44A0-B41E-DA83F47D5A58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152D-5D83-4E63-A132-9F64411689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3465A-8485-44A0-B41E-DA83F47D5A58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E152D-5D83-4E63-A132-9F644116894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Autofit/>
          </a:bodyPr>
          <a:lstStyle/>
          <a:p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Označení materiálu:  VY_32_INOVACE_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KASPE_ANGLICTINA1_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cs-CZ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Název 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materiálu: Rozkazovací způsob			</a:t>
            </a:r>
          </a:p>
          <a:p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Tematická 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oblast: Angličtina  1. ročník – strojírenské obory</a:t>
            </a:r>
          </a:p>
          <a:p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Anotace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:  Rozkazovací způsob patří mezi základní gramatické jevy. Prezentace slouží k výkladu a procvičování rozkazovacího způsobu. Cílem práce je vytvořit podpůrný materiál pro výuku studentů tříletých učebních oborů.	</a:t>
            </a:r>
          </a:p>
          <a:p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Očekávaný 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výstup: Žák dovede vytvořit a používat rozkazovací způsob v anglickém jazyce.</a:t>
            </a:r>
          </a:p>
          <a:p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Klíčová 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slova: sloveso, rozkazovací způsob		</a:t>
            </a:r>
          </a:p>
          <a:p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Metodika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: Zpracovaný materiál slouží k výuce a k procvičování rozkazovacího způsobu. Prezentace může být rozeslána žákům elektronicky nebo ji lze prezentovat elektronicky ve výuce.</a:t>
            </a:r>
          </a:p>
          <a:p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Obor:	tříleté učební obory			</a:t>
            </a:r>
          </a:p>
          <a:p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Ročník:   1.			</a:t>
            </a:r>
          </a:p>
          <a:p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Autor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:  Ing. Petr Kašpar</a:t>
            </a:r>
          </a:p>
          <a:p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Zpracováno 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dne:     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21. 3. 2013</a:t>
            </a:r>
          </a:p>
          <a:p>
            <a:endParaRPr lang="cs-CZ" sz="10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Prohlašuji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že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při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tvorbě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výukového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materiálu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jsem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respektoval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(a)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všeobecně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užívané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právní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morální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zvyklosti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autorská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jiná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práva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třetích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osob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zejména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práva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duševního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vlastnictví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např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práva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obchodní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firmě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autorská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práva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k software, k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filmovým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hudebním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fotografickým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dílům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nebo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práva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ochranným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známkám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dle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zákona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121/2000 Sb. (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autorský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zákon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Nesu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veškerou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právní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odpovědnost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obsah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původ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svého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díla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0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05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0648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b="1" u="sng" dirty="0">
                <a:latin typeface="Times New Roman" pitchFamily="18" charset="0"/>
                <a:cs typeface="Times New Roman" pitchFamily="18" charset="0"/>
              </a:rPr>
            </a:b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b="1" u="sng" dirty="0">
                <a:latin typeface="Times New Roman" pitchFamily="18" charset="0"/>
                <a:cs typeface="Times New Roman" pitchFamily="18" charset="0"/>
              </a:rPr>
            </a:b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b="1" u="sng" dirty="0">
                <a:latin typeface="Times New Roman" pitchFamily="18" charset="0"/>
                <a:cs typeface="Times New Roman" pitchFamily="18" charset="0"/>
              </a:rPr>
            </a:b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Rozkazovací způsob</a:t>
            </a:r>
            <a:endParaRPr lang="cs-CZ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Rozkazovací způsob ve 2.osobě</a:t>
            </a:r>
            <a:br>
              <a:rPr lang="cs-CZ" b="1" u="sng" dirty="0" smtClean="0">
                <a:latin typeface="Times New Roman" pitchFamily="18" charset="0"/>
                <a:cs typeface="Times New Roman" pitchFamily="18" charset="0"/>
              </a:rPr>
            </a:br>
            <a:endParaRPr lang="cs-CZ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- nevyjadřuje se podmět (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- tvar slovesa je stejný jako tvar uváděný ve      slovníku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- jednotné a množné číslo je stejné 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- nerozlišujeme mezi „ty“ a „vy“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Rozkazovací způsob ve 2. osobě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Např.: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! – Čti! (Čtěte!)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Help! – Pomoz! (Pomozte!)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Go! – Jdi!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! – Buď!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Sleep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! – Spi!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Rozkazovací způsob - zápor</a:t>
            </a:r>
            <a:endParaRPr lang="cs-CZ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Zápor tvoříme pomocí „don´t“.</a:t>
            </a:r>
          </a:p>
          <a:p>
            <a:pPr>
              <a:buNone/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Např.: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Don´t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! – Nepiš! (Nepište!)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Don´t listen! – Neposlouchej!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Don´t také! – Neber!</a:t>
            </a:r>
            <a:endParaRPr lang="cs-CZ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Rozkazovací způsob - cvičení</a:t>
            </a:r>
            <a:endParaRPr lang="cs-CZ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Přeložte: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1) Jdi s ním!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2) Dnes nepracujte!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3) Přijď domů v 5!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4) Řekni to anglicky!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5) Neposlouchej to!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6) Nedělej to!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7) Buď šťastný!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8) Neptej se!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Rozkazovací způsob -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Správné řešení: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1) Go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2) Don´t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today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3)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Come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home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5!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4)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Say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5) Don´t listen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6) Don´t do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7)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happy!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8) Don´t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ask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Rozkazovací způsob – cvičení</a:t>
            </a:r>
            <a:endParaRPr lang="cs-CZ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Utvořte opak k následujícím rozkazům a přeložte: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1)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homework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2) Don´t visit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friends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3) Don´t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finish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4)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photographs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5) Don´t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breakfast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6)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quickly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!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Rozkazovací způsob -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Správné řešení: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1) Don´t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homework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! – Nepiš úkol!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2) Visit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friends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! – Navštiv přátele!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3)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Finish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! – Ukonči to!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4) Don´t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photographs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! – Nefotografuj!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5)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breakfast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! – Nasnídej se!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6) Don´t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quickly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! – Nepracuj rychle!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41</Words>
  <Application>Microsoft Office PowerPoint</Application>
  <PresentationFormat>Předvádění na obrazovce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Snímek 1</vt:lpstr>
      <vt:lpstr>       Rozkazovací způsob</vt:lpstr>
      <vt:lpstr>Rozkazovací způsob ve 2.osobě </vt:lpstr>
      <vt:lpstr>Rozkazovací způsob ve 2. osobě</vt:lpstr>
      <vt:lpstr>Rozkazovací způsob - zápor</vt:lpstr>
      <vt:lpstr>Rozkazovací způsob - cvičení</vt:lpstr>
      <vt:lpstr>Rozkazovací způsob - cvičení</vt:lpstr>
      <vt:lpstr>Rozkazovací způsob – cvičení</vt:lpstr>
      <vt:lpstr>Rozkazovací způsob - cvičení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Rozkazovací způsob</dc:title>
  <dc:creator>admin</dc:creator>
  <cp:lastModifiedBy>Hana</cp:lastModifiedBy>
  <cp:revision>9</cp:revision>
  <dcterms:created xsi:type="dcterms:W3CDTF">2013-04-23T13:19:14Z</dcterms:created>
  <dcterms:modified xsi:type="dcterms:W3CDTF">2013-07-12T07:47:42Z</dcterms:modified>
</cp:coreProperties>
</file>