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654" y="13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C2E0-2907-43E2-920F-20B2F238BF8A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BFF4-C469-4473-A946-AE893F026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C2E0-2907-43E2-920F-20B2F238BF8A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BFF4-C469-4473-A946-AE893F026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C2E0-2907-43E2-920F-20B2F238BF8A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BFF4-C469-4473-A946-AE893F026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C2E0-2907-43E2-920F-20B2F238BF8A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BFF4-C469-4473-A946-AE893F026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C2E0-2907-43E2-920F-20B2F238BF8A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BFF4-C469-4473-A946-AE893F026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C2E0-2907-43E2-920F-20B2F238BF8A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BFF4-C469-4473-A946-AE893F026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C2E0-2907-43E2-920F-20B2F238BF8A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BFF4-C469-4473-A946-AE893F026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C2E0-2907-43E2-920F-20B2F238BF8A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BFF4-C469-4473-A946-AE893F026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C2E0-2907-43E2-920F-20B2F238BF8A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BFF4-C469-4473-A946-AE893F026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C2E0-2907-43E2-920F-20B2F238BF8A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BFF4-C469-4473-A946-AE893F026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C2E0-2907-43E2-920F-20B2F238BF8A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BFF4-C469-4473-A946-AE893F026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0C2E0-2907-43E2-920F-20B2F238BF8A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2BFF4-C469-4473-A946-AE893F026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Autofit/>
          </a:bodyPr>
          <a:lstStyle/>
          <a:p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Označení materiálu:  VY_32_INOVACE_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KASPE_ANGLICTINA1_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19</a:t>
            </a:r>
            <a:endParaRPr lang="cs-CZ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Název materiálu: 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Test  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2				</a:t>
            </a:r>
          </a:p>
          <a:p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Tematická 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oblast: Angličtina  1. ročník – strojírenské obory</a:t>
            </a:r>
          </a:p>
          <a:p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Anotace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Prezentace slouží k ověření znalostí studentů. Cílem práce  je vytvořit podpůrný materiál pro výuku studentů   tříletých učebních oborů.	</a:t>
            </a:r>
          </a:p>
          <a:p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Očekávaný 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výstup:  Žák ovládá slovní zásobu a gramatiku, dovede je používat prakticky  </a:t>
            </a:r>
          </a:p>
          <a:p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Klíčová 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slova: 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slovní zásoba, gramatika		</a:t>
            </a:r>
          </a:p>
          <a:p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Metodika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:  Zpracovaný materiál slouží k celkovému ověření gramatiky a slovní zásoby. Prezentace může být rozeslána žákům elektronicky  nebo ji lze prezentovat elektronicky ve výuce.</a:t>
            </a:r>
          </a:p>
          <a:p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Obor: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tříleté 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učební obory			</a:t>
            </a:r>
          </a:p>
          <a:p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Ročník: 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.			</a:t>
            </a:r>
          </a:p>
          <a:p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Autor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:  Ing. Petr Kašpar</a:t>
            </a:r>
          </a:p>
          <a:p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Zpracováno 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dne:     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5. 2013</a:t>
            </a:r>
          </a:p>
          <a:p>
            <a:r>
              <a:rPr lang="cs-CZ" sz="105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cs-CZ" sz="10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Prohlašuji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že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při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tvorbě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výukového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materiálu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jsem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respektoval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(a)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všeobecně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užívané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právní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morální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zvyklosti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autorská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jiná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práva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třetích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osob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zejména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práva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duševního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vlastnictví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např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práva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obchodní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firmě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autorská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práva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k software, k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filmovým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hudebním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fotografickým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dílům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nebo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práva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ochranným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známkám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dle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zákona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121/2000 Sb. (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autorský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zákon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Nesu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veškerou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právní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odpovědnost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obsah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původ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svého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díla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0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05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0648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TEST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Správné řešení: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1) He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doesn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‘t love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concerts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2) Her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father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doesn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‘t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travel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much.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3) I don‘t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novels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4)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don‘t live in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country.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5)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doesn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‘t start on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Monday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6)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doesn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‘t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nice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photos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cs-CZ" dirty="0" smtClean="0"/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TEST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Dejte do množného čísla: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1) He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reads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friend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man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woman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dog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garden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Czech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interesting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TEST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Správné řešení: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1)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books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2)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friends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3)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men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women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schools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4)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dogs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are in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gardens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5)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Czech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lessons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interesting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b="1" dirty="0" smtClean="0"/>
          </a:p>
          <a:p>
            <a:pPr lvl="1"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/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T E S T  2   </a:t>
            </a:r>
            <a:endParaRPr lang="cs-CZ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TEST 2</a:t>
            </a:r>
            <a:endParaRPr lang="cs-CZ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Napište slovy: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1) 6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2) 12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3) 18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4) 27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5) 74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6) 243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7) 6802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8) 45 261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TEST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Správné řešení:</a:t>
            </a:r>
            <a:endParaRPr lang="cs-CZ" dirty="0" smtClean="0"/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1) 6 -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six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2) 12 -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twelve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3) 18 -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eighteen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4) 27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twenty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seven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5) 74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seventy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four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6) 243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hundred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forty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three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7) 6802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six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thousand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eight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hundred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8) 45 261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forty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five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thousand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hundred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sixty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one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 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TEST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Přeložte: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1) Ty čteš zajímavou knihu.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2) Ona maluje obraz zahrady.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3) Rodina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Parkerových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cestuje každý rok.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4) Honza píše domácí úkol každý den.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5) Hodina angličtiny začíná v 9,45 hod.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6) My žijeme v hezkém městě.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TEST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Správné řešení:</a:t>
            </a:r>
            <a:endParaRPr lang="cs-CZ" dirty="0" smtClean="0"/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interesting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2)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paints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picture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garden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3)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Family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Parker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travel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every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4) John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writes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homework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every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5)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starts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quarter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ten.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6)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live in 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nice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town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TEST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Utvořte otázky: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1) Mary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listens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to rock music.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dentist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go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cinema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Friday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garden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every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weekend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5) I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fashion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George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meets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many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lunch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12 o‘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clock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TEST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Správné řešení: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Does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Mary listen to rock music?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2) Do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dentist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3) Do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go to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cinema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Friday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4) Do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garden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every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weekend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5) Do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fashion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6)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Does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George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meet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many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7) Do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lunch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12 o‘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clock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TEST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Utvořte záporné věty: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concerts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/ he/ love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father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/ much/ her/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travel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novels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/ I/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read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4) in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country/ live/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5) start/ on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Monday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/ nice/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photos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39</Words>
  <Application>Microsoft Office PowerPoint</Application>
  <PresentationFormat>Předvádění na obrazovce (4:3)</PresentationFormat>
  <Paragraphs>103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Snímek 1</vt:lpstr>
      <vt:lpstr>T E S T  2   </vt:lpstr>
      <vt:lpstr>TEST 2</vt:lpstr>
      <vt:lpstr>TEST 2</vt:lpstr>
      <vt:lpstr>TEST 2</vt:lpstr>
      <vt:lpstr>TEST 2</vt:lpstr>
      <vt:lpstr>TEST 2</vt:lpstr>
      <vt:lpstr>TEST 2</vt:lpstr>
      <vt:lpstr>TEST 2</vt:lpstr>
      <vt:lpstr>TEST 2</vt:lpstr>
      <vt:lpstr>TEST 2</vt:lpstr>
      <vt:lpstr>TEST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E S T  2</dc:title>
  <dc:creator>admin</dc:creator>
  <cp:lastModifiedBy>Hana</cp:lastModifiedBy>
  <cp:revision>9</cp:revision>
  <dcterms:created xsi:type="dcterms:W3CDTF">2013-06-02T16:07:00Z</dcterms:created>
  <dcterms:modified xsi:type="dcterms:W3CDTF">2013-07-12T07:54:01Z</dcterms:modified>
</cp:coreProperties>
</file>