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1371-E7A7-4CFF-9A6C-D0FCA67A1FB3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4CCF-83DB-4B5E-9CEA-A64019913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1371-E7A7-4CFF-9A6C-D0FCA67A1FB3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4CCF-83DB-4B5E-9CEA-A64019913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1371-E7A7-4CFF-9A6C-D0FCA67A1FB3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4CCF-83DB-4B5E-9CEA-A64019913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1371-E7A7-4CFF-9A6C-D0FCA67A1FB3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4CCF-83DB-4B5E-9CEA-A64019913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1371-E7A7-4CFF-9A6C-D0FCA67A1FB3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4CCF-83DB-4B5E-9CEA-A64019913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1371-E7A7-4CFF-9A6C-D0FCA67A1FB3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4CCF-83DB-4B5E-9CEA-A64019913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1371-E7A7-4CFF-9A6C-D0FCA67A1FB3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4CCF-83DB-4B5E-9CEA-A64019913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1371-E7A7-4CFF-9A6C-D0FCA67A1FB3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4CCF-83DB-4B5E-9CEA-A64019913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1371-E7A7-4CFF-9A6C-D0FCA67A1FB3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4CCF-83DB-4B5E-9CEA-A64019913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1371-E7A7-4CFF-9A6C-D0FCA67A1FB3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4CCF-83DB-4B5E-9CEA-A64019913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1371-E7A7-4CFF-9A6C-D0FCA67A1FB3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4CCF-83DB-4B5E-9CEA-A64019913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31371-E7A7-4CFF-9A6C-D0FCA67A1FB3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14CCF-83DB-4B5E-9CEA-A64019913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Autofit/>
          </a:bodyPr>
          <a:lstStyle/>
          <a:p>
            <a:r>
              <a:rPr lang="cs-CZ" sz="1050" b="1" dirty="0" smtClean="0"/>
              <a:t>Označení materiálu:</a:t>
            </a:r>
            <a:r>
              <a:rPr lang="cs-CZ" sz="1050" dirty="0" smtClean="0"/>
              <a:t> </a:t>
            </a:r>
            <a:r>
              <a:rPr lang="cs-CZ" sz="1050" dirty="0" smtClean="0"/>
              <a:t>VY_32_INOVACE_KASPE_ANGLICTINA2_08</a:t>
            </a:r>
            <a:endParaRPr lang="cs-CZ" sz="1050" dirty="0" smtClean="0"/>
          </a:p>
          <a:p>
            <a:r>
              <a:rPr lang="cs-CZ" sz="1050" dirty="0" smtClean="0"/>
              <a:t> </a:t>
            </a:r>
            <a:r>
              <a:rPr lang="cs-CZ" sz="1050" b="1" dirty="0" smtClean="0"/>
              <a:t>Název materiálu</a:t>
            </a:r>
            <a:r>
              <a:rPr lang="cs-CZ" sz="1050" b="1" dirty="0" smtClean="0"/>
              <a:t>:</a:t>
            </a:r>
            <a:r>
              <a:rPr lang="cs-CZ" sz="1050" dirty="0" smtClean="0"/>
              <a:t> Modální </a:t>
            </a:r>
            <a:r>
              <a:rPr lang="cs-CZ" sz="1050" dirty="0" smtClean="0"/>
              <a:t>slovesa – gramatická cvičení		</a:t>
            </a:r>
          </a:p>
          <a:p>
            <a:r>
              <a:rPr lang="cs-CZ" sz="1050" dirty="0" smtClean="0"/>
              <a:t> </a:t>
            </a:r>
            <a:r>
              <a:rPr lang="cs-CZ" sz="1050" b="1" dirty="0" smtClean="0"/>
              <a:t>Tematická oblast: </a:t>
            </a:r>
            <a:r>
              <a:rPr lang="cs-CZ" sz="1050" dirty="0" smtClean="0"/>
              <a:t>Angličtina 2. ročník – strojírenské obory </a:t>
            </a:r>
          </a:p>
          <a:p>
            <a:r>
              <a:rPr lang="cs-CZ" sz="1050" dirty="0" smtClean="0"/>
              <a:t> </a:t>
            </a:r>
            <a:r>
              <a:rPr lang="cs-CZ" sz="1050" b="1" dirty="0" smtClean="0"/>
              <a:t>Anotace: </a:t>
            </a:r>
            <a:r>
              <a:rPr lang="cs-CZ" sz="1050" dirty="0" smtClean="0"/>
              <a:t>Modální slovesa patří mezi hojně používaná slovesa s některými specifickými vlastnostmi. Prezentace slouží k jejich procvičování. Cílem práce je vytvořit podpůrný materiál pro výuku studentů tříletých učebních oborů.	</a:t>
            </a:r>
          </a:p>
          <a:p>
            <a:r>
              <a:rPr lang="cs-CZ" sz="1050" b="1" dirty="0" smtClean="0"/>
              <a:t>Očekávaný výstup:</a:t>
            </a:r>
            <a:r>
              <a:rPr lang="cs-CZ" sz="1050" dirty="0" smtClean="0"/>
              <a:t> Žák dovede správně používat modální slovesa, dovede vytvořit  otázku a zápor. </a:t>
            </a:r>
          </a:p>
          <a:p>
            <a:r>
              <a:rPr lang="cs-CZ" sz="1050" b="1" dirty="0" smtClean="0"/>
              <a:t>Klíčová </a:t>
            </a:r>
            <a:r>
              <a:rPr lang="cs-CZ" sz="1050" b="1" dirty="0" smtClean="0"/>
              <a:t>slova: </a:t>
            </a:r>
            <a:r>
              <a:rPr lang="cs-CZ" sz="1050" dirty="0" smtClean="0"/>
              <a:t>modální slovesa, otázka, zápor		</a:t>
            </a:r>
          </a:p>
          <a:p>
            <a:r>
              <a:rPr lang="cs-CZ" sz="1050" b="1" dirty="0" smtClean="0"/>
              <a:t>Metodika</a:t>
            </a:r>
            <a:r>
              <a:rPr lang="cs-CZ" sz="1050" b="1" dirty="0" smtClean="0"/>
              <a:t>:</a:t>
            </a:r>
            <a:r>
              <a:rPr lang="cs-CZ" sz="1050" dirty="0" smtClean="0"/>
              <a:t> Zpracovaný materiál slouží k procvičování modálních sloves. Prezentace může být rozeslána žákům elektronicky nebo ji lze prezentovat elektronicky ve výuce.</a:t>
            </a:r>
          </a:p>
          <a:p>
            <a:r>
              <a:rPr lang="cs-CZ" sz="1050" b="1" dirty="0" smtClean="0"/>
              <a:t>Obor</a:t>
            </a:r>
            <a:r>
              <a:rPr lang="cs-CZ" sz="1050" b="1" dirty="0" smtClean="0"/>
              <a:t>:</a:t>
            </a:r>
            <a:r>
              <a:rPr lang="cs-CZ" sz="1050" dirty="0" smtClean="0"/>
              <a:t> tříleté </a:t>
            </a:r>
            <a:r>
              <a:rPr lang="cs-CZ" sz="1050" dirty="0" smtClean="0"/>
              <a:t>učební obory			</a:t>
            </a:r>
          </a:p>
          <a:p>
            <a:r>
              <a:rPr lang="cs-CZ" sz="1050" b="1" dirty="0" smtClean="0"/>
              <a:t>Ročník</a:t>
            </a:r>
            <a:r>
              <a:rPr lang="cs-CZ" sz="1050" b="1" dirty="0" smtClean="0"/>
              <a:t>:</a:t>
            </a:r>
            <a:r>
              <a:rPr lang="cs-CZ" sz="1050" dirty="0" smtClean="0"/>
              <a:t> 2</a:t>
            </a:r>
            <a:r>
              <a:rPr lang="cs-CZ" sz="1050" dirty="0" smtClean="0"/>
              <a:t>.		</a:t>
            </a:r>
          </a:p>
          <a:p>
            <a:r>
              <a:rPr lang="cs-CZ" sz="1050" b="1" dirty="0" smtClean="0"/>
              <a:t>Autor</a:t>
            </a:r>
            <a:r>
              <a:rPr lang="cs-CZ" sz="1050" b="1" dirty="0" smtClean="0"/>
              <a:t>:</a:t>
            </a:r>
            <a:r>
              <a:rPr lang="cs-CZ" sz="1050" dirty="0" smtClean="0"/>
              <a:t>  Ing. Petr Kašpar</a:t>
            </a:r>
          </a:p>
          <a:p>
            <a:r>
              <a:rPr lang="cs-CZ" sz="1050" b="1" dirty="0" smtClean="0"/>
              <a:t>Zpracováno </a:t>
            </a:r>
            <a:r>
              <a:rPr lang="cs-CZ" sz="1050" b="1" dirty="0" smtClean="0"/>
              <a:t>dne: </a:t>
            </a:r>
            <a:r>
              <a:rPr lang="cs-CZ" sz="1050" dirty="0" smtClean="0"/>
              <a:t>20. 1. 2013</a:t>
            </a:r>
          </a:p>
          <a:p>
            <a:endParaRPr lang="cs-CZ" sz="1050" dirty="0" smtClean="0"/>
          </a:p>
          <a:p>
            <a:endParaRPr lang="cs-CZ" sz="1050" dirty="0" smtClean="0"/>
          </a:p>
          <a:p>
            <a:r>
              <a:rPr lang="en-US" sz="1050" dirty="0" err="1" smtClean="0"/>
              <a:t>Prohlašuji</a:t>
            </a:r>
            <a:r>
              <a:rPr lang="en-US" sz="1050" dirty="0" smtClean="0"/>
              <a:t>, </a:t>
            </a:r>
            <a:r>
              <a:rPr lang="en-US" sz="1050" dirty="0" err="1" smtClean="0"/>
              <a:t>že</a:t>
            </a:r>
            <a:r>
              <a:rPr lang="en-US" sz="1050" dirty="0" smtClean="0"/>
              <a:t> </a:t>
            </a:r>
            <a:r>
              <a:rPr lang="en-US" sz="1050" dirty="0" err="1" smtClean="0"/>
              <a:t>při</a:t>
            </a:r>
            <a:r>
              <a:rPr lang="en-US" sz="1050" dirty="0" smtClean="0"/>
              <a:t> </a:t>
            </a:r>
            <a:r>
              <a:rPr lang="en-US" sz="1050" dirty="0" err="1" smtClean="0"/>
              <a:t>tvorbě</a:t>
            </a:r>
            <a:r>
              <a:rPr lang="en-US" sz="1050" dirty="0" smtClean="0"/>
              <a:t> </a:t>
            </a:r>
            <a:r>
              <a:rPr lang="en-US" sz="1050" dirty="0" err="1" smtClean="0"/>
              <a:t>výukového</a:t>
            </a:r>
            <a:r>
              <a:rPr lang="en-US" sz="1050" dirty="0" smtClean="0"/>
              <a:t> </a:t>
            </a:r>
            <a:r>
              <a:rPr lang="en-US" sz="1050" dirty="0" err="1" smtClean="0"/>
              <a:t>materiálu</a:t>
            </a:r>
            <a:r>
              <a:rPr lang="en-US" sz="1050" dirty="0" smtClean="0"/>
              <a:t> </a:t>
            </a:r>
            <a:r>
              <a:rPr lang="en-US" sz="1050" dirty="0" err="1" smtClean="0"/>
              <a:t>jsem</a:t>
            </a:r>
            <a:r>
              <a:rPr lang="en-US" sz="1050" dirty="0" smtClean="0"/>
              <a:t> </a:t>
            </a:r>
            <a:r>
              <a:rPr lang="en-US" sz="1050" dirty="0" err="1" smtClean="0"/>
              <a:t>respektoval</a:t>
            </a:r>
            <a:r>
              <a:rPr lang="en-US" sz="1050" dirty="0" smtClean="0"/>
              <a:t>(a) </a:t>
            </a:r>
            <a:r>
              <a:rPr lang="en-US" sz="1050" dirty="0" err="1" smtClean="0"/>
              <a:t>všeobecně</a:t>
            </a:r>
            <a:r>
              <a:rPr lang="en-US" sz="1050" dirty="0" smtClean="0"/>
              <a:t> </a:t>
            </a:r>
            <a:r>
              <a:rPr lang="en-US" sz="1050" dirty="0" err="1" smtClean="0"/>
              <a:t>užívané</a:t>
            </a:r>
            <a:r>
              <a:rPr lang="en-US" sz="1050" dirty="0" smtClean="0"/>
              <a:t> </a:t>
            </a:r>
            <a:r>
              <a:rPr lang="en-US" sz="1050" dirty="0" err="1" smtClean="0"/>
              <a:t>právní</a:t>
            </a:r>
            <a:r>
              <a:rPr lang="en-US" sz="1050" dirty="0" smtClean="0"/>
              <a:t> a </a:t>
            </a:r>
            <a:r>
              <a:rPr lang="en-US" sz="1050" dirty="0" err="1" smtClean="0"/>
              <a:t>morální</a:t>
            </a:r>
            <a:r>
              <a:rPr lang="en-US" sz="1050" dirty="0" smtClean="0"/>
              <a:t> </a:t>
            </a:r>
            <a:r>
              <a:rPr lang="en-US" sz="1050" dirty="0" err="1" smtClean="0"/>
              <a:t>zvyklosti</a:t>
            </a:r>
            <a:r>
              <a:rPr lang="en-US" sz="1050" dirty="0" smtClean="0"/>
              <a:t>, </a:t>
            </a:r>
            <a:r>
              <a:rPr lang="en-US" sz="1050" dirty="0" err="1" smtClean="0"/>
              <a:t>autorská</a:t>
            </a:r>
            <a:r>
              <a:rPr lang="en-US" sz="1050" dirty="0" smtClean="0"/>
              <a:t> a </a:t>
            </a:r>
            <a:r>
              <a:rPr lang="en-US" sz="1050" dirty="0" err="1" smtClean="0"/>
              <a:t>jiná</a:t>
            </a:r>
            <a:r>
              <a:rPr lang="en-US" sz="1050" dirty="0" smtClean="0"/>
              <a:t> </a:t>
            </a:r>
            <a:r>
              <a:rPr lang="en-US" sz="1050" dirty="0" err="1" smtClean="0"/>
              <a:t>práva</a:t>
            </a:r>
            <a:r>
              <a:rPr lang="en-US" sz="1050" dirty="0" smtClean="0"/>
              <a:t> </a:t>
            </a:r>
            <a:r>
              <a:rPr lang="en-US" sz="1050" dirty="0" err="1" smtClean="0"/>
              <a:t>třetích</a:t>
            </a:r>
            <a:r>
              <a:rPr lang="en-US" sz="1050" dirty="0" smtClean="0"/>
              <a:t> </a:t>
            </a:r>
            <a:r>
              <a:rPr lang="en-US" sz="1050" dirty="0" err="1" smtClean="0"/>
              <a:t>osob</a:t>
            </a:r>
            <a:r>
              <a:rPr lang="en-US" sz="1050" dirty="0" smtClean="0"/>
              <a:t>, </a:t>
            </a:r>
            <a:r>
              <a:rPr lang="en-US" sz="1050" dirty="0" err="1" smtClean="0"/>
              <a:t>zejména</a:t>
            </a:r>
            <a:r>
              <a:rPr lang="en-US" sz="1050" dirty="0" smtClean="0"/>
              <a:t> </a:t>
            </a:r>
            <a:r>
              <a:rPr lang="en-US" sz="1050" dirty="0" err="1" smtClean="0"/>
              <a:t>práva</a:t>
            </a:r>
            <a:r>
              <a:rPr lang="en-US" sz="1050" dirty="0" smtClean="0"/>
              <a:t> </a:t>
            </a:r>
            <a:r>
              <a:rPr lang="en-US" sz="1050" dirty="0" err="1" smtClean="0"/>
              <a:t>duševního</a:t>
            </a:r>
            <a:r>
              <a:rPr lang="en-US" sz="1050" dirty="0" smtClean="0"/>
              <a:t> </a:t>
            </a:r>
            <a:r>
              <a:rPr lang="en-US" sz="1050" dirty="0" err="1" smtClean="0"/>
              <a:t>vlastnictví</a:t>
            </a:r>
            <a:r>
              <a:rPr lang="en-US" sz="1050" dirty="0" smtClean="0"/>
              <a:t> (</a:t>
            </a:r>
            <a:r>
              <a:rPr lang="en-US" sz="1050" dirty="0" err="1" smtClean="0"/>
              <a:t>např</a:t>
            </a:r>
            <a:r>
              <a:rPr lang="en-US" sz="1050" dirty="0" smtClean="0"/>
              <a:t>. </a:t>
            </a:r>
            <a:r>
              <a:rPr lang="en-US" sz="1050" dirty="0" err="1" smtClean="0"/>
              <a:t>práva</a:t>
            </a:r>
            <a:r>
              <a:rPr lang="en-US" sz="1050" dirty="0" smtClean="0"/>
              <a:t> k </a:t>
            </a:r>
            <a:r>
              <a:rPr lang="en-US" sz="1050" dirty="0" err="1" smtClean="0"/>
              <a:t>obchodní</a:t>
            </a:r>
            <a:r>
              <a:rPr lang="en-US" sz="1050" dirty="0" smtClean="0"/>
              <a:t> </a:t>
            </a:r>
            <a:r>
              <a:rPr lang="en-US" sz="1050" dirty="0" err="1" smtClean="0"/>
              <a:t>firmě</a:t>
            </a:r>
            <a:r>
              <a:rPr lang="en-US" sz="1050" dirty="0" smtClean="0"/>
              <a:t>, </a:t>
            </a:r>
            <a:r>
              <a:rPr lang="en-US" sz="1050" dirty="0" err="1" smtClean="0"/>
              <a:t>autorská</a:t>
            </a:r>
            <a:r>
              <a:rPr lang="en-US" sz="1050" dirty="0" smtClean="0"/>
              <a:t> </a:t>
            </a:r>
            <a:r>
              <a:rPr lang="en-US" sz="1050" dirty="0" err="1" smtClean="0"/>
              <a:t>práva</a:t>
            </a:r>
            <a:r>
              <a:rPr lang="en-US" sz="1050" dirty="0" smtClean="0"/>
              <a:t> k software, k </a:t>
            </a:r>
            <a:r>
              <a:rPr lang="en-US" sz="1050" dirty="0" err="1" smtClean="0"/>
              <a:t>filmovým</a:t>
            </a:r>
            <a:r>
              <a:rPr lang="en-US" sz="1050" dirty="0" smtClean="0"/>
              <a:t>, </a:t>
            </a:r>
            <a:r>
              <a:rPr lang="en-US" sz="1050" dirty="0" err="1" smtClean="0"/>
              <a:t>hudebním</a:t>
            </a:r>
            <a:r>
              <a:rPr lang="en-US" sz="1050" dirty="0" smtClean="0"/>
              <a:t> a </a:t>
            </a:r>
            <a:r>
              <a:rPr lang="en-US" sz="1050" dirty="0" err="1" smtClean="0"/>
              <a:t>fotografickým</a:t>
            </a:r>
            <a:r>
              <a:rPr lang="en-US" sz="1050" dirty="0" smtClean="0"/>
              <a:t> </a:t>
            </a:r>
            <a:r>
              <a:rPr lang="en-US" sz="1050" dirty="0" err="1" smtClean="0"/>
              <a:t>dílům</a:t>
            </a:r>
            <a:r>
              <a:rPr lang="en-US" sz="1050" dirty="0" smtClean="0"/>
              <a:t> </a:t>
            </a:r>
            <a:r>
              <a:rPr lang="en-US" sz="1050" dirty="0" err="1" smtClean="0"/>
              <a:t>nebo</a:t>
            </a:r>
            <a:r>
              <a:rPr lang="en-US" sz="1050" dirty="0" smtClean="0"/>
              <a:t> </a:t>
            </a:r>
            <a:r>
              <a:rPr lang="en-US" sz="1050" dirty="0" err="1" smtClean="0"/>
              <a:t>práva</a:t>
            </a:r>
            <a:r>
              <a:rPr lang="en-US" sz="1050" dirty="0" smtClean="0"/>
              <a:t> k </a:t>
            </a:r>
            <a:r>
              <a:rPr lang="en-US" sz="1050" dirty="0" err="1" smtClean="0"/>
              <a:t>ochranným</a:t>
            </a:r>
            <a:r>
              <a:rPr lang="en-US" sz="1050" dirty="0" smtClean="0"/>
              <a:t> </a:t>
            </a:r>
            <a:r>
              <a:rPr lang="en-US" sz="1050" dirty="0" err="1" smtClean="0"/>
              <a:t>známkám</a:t>
            </a:r>
            <a:r>
              <a:rPr lang="en-US" sz="1050" dirty="0" smtClean="0"/>
              <a:t>) </a:t>
            </a:r>
            <a:r>
              <a:rPr lang="en-US" sz="1050" dirty="0" err="1" smtClean="0"/>
              <a:t>dle</a:t>
            </a:r>
            <a:r>
              <a:rPr lang="en-US" sz="1050" dirty="0" smtClean="0"/>
              <a:t> </a:t>
            </a:r>
            <a:r>
              <a:rPr lang="en-US" sz="1050" dirty="0" err="1" smtClean="0"/>
              <a:t>zákona</a:t>
            </a:r>
            <a:r>
              <a:rPr lang="en-US" sz="1050" dirty="0" smtClean="0"/>
              <a:t> 121/2000 Sb. (</a:t>
            </a:r>
            <a:r>
              <a:rPr lang="en-US" sz="1050" dirty="0" err="1" smtClean="0"/>
              <a:t>autorský</a:t>
            </a:r>
            <a:r>
              <a:rPr lang="en-US" sz="1050" dirty="0" smtClean="0"/>
              <a:t> </a:t>
            </a:r>
            <a:r>
              <a:rPr lang="en-US" sz="1050" dirty="0" err="1" smtClean="0"/>
              <a:t>zákon</a:t>
            </a:r>
            <a:r>
              <a:rPr lang="en-US" sz="1050" dirty="0" smtClean="0"/>
              <a:t>). </a:t>
            </a:r>
            <a:r>
              <a:rPr lang="en-US" sz="1050" dirty="0" err="1" smtClean="0"/>
              <a:t>Nesu</a:t>
            </a:r>
            <a:r>
              <a:rPr lang="en-US" sz="1050" dirty="0" smtClean="0"/>
              <a:t> </a:t>
            </a:r>
            <a:r>
              <a:rPr lang="en-US" sz="1050" dirty="0" err="1" smtClean="0"/>
              <a:t>veškerou</a:t>
            </a:r>
            <a:r>
              <a:rPr lang="en-US" sz="1050" dirty="0" smtClean="0"/>
              <a:t> </a:t>
            </a:r>
            <a:r>
              <a:rPr lang="en-US" sz="1050" dirty="0" err="1" smtClean="0"/>
              <a:t>právní</a:t>
            </a:r>
            <a:r>
              <a:rPr lang="en-US" sz="1050" dirty="0" smtClean="0"/>
              <a:t> </a:t>
            </a:r>
            <a:r>
              <a:rPr lang="en-US" sz="1050" dirty="0" err="1" smtClean="0"/>
              <a:t>odpovědnost</a:t>
            </a:r>
            <a:r>
              <a:rPr lang="en-US" sz="1050" dirty="0" smtClean="0"/>
              <a:t> </a:t>
            </a:r>
            <a:r>
              <a:rPr lang="en-US" sz="1050" dirty="0" err="1" smtClean="0"/>
              <a:t>za</a:t>
            </a:r>
            <a:r>
              <a:rPr lang="en-US" sz="1050" dirty="0" smtClean="0"/>
              <a:t> </a:t>
            </a:r>
            <a:r>
              <a:rPr lang="en-US" sz="1050" dirty="0" err="1" smtClean="0"/>
              <a:t>obsah</a:t>
            </a:r>
            <a:r>
              <a:rPr lang="en-US" sz="1050" dirty="0" smtClean="0"/>
              <a:t> a </a:t>
            </a:r>
            <a:r>
              <a:rPr lang="en-US" sz="1050" dirty="0" err="1" smtClean="0"/>
              <a:t>původ</a:t>
            </a:r>
            <a:r>
              <a:rPr lang="en-US" sz="1050" dirty="0" smtClean="0"/>
              <a:t> </a:t>
            </a:r>
            <a:r>
              <a:rPr lang="en-US" sz="1050" dirty="0" err="1" smtClean="0"/>
              <a:t>svého</a:t>
            </a:r>
            <a:r>
              <a:rPr lang="en-US" sz="1050" dirty="0" smtClean="0"/>
              <a:t> </a:t>
            </a:r>
            <a:r>
              <a:rPr lang="en-US" sz="1050" dirty="0" err="1" smtClean="0"/>
              <a:t>díla</a:t>
            </a:r>
            <a:r>
              <a:rPr lang="en-US" sz="1050" dirty="0" smtClean="0"/>
              <a:t>.</a:t>
            </a:r>
            <a:endParaRPr lang="cs-CZ" sz="1050" dirty="0" smtClean="0"/>
          </a:p>
          <a:p>
            <a:endParaRPr lang="cs-CZ" sz="105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76672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Modální slovesa – gramatická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Správné řešení:</a:t>
            </a:r>
            <a:endParaRPr lang="cs-CZ" dirty="0" smtClean="0"/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1)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has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finish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evening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2)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allowed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help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3)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teacher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has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explain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again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4)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allowed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play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football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5)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say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6) He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able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lend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money.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7) I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letter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8)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able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meet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Saturday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Modální slovesa – gramatická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Přeložte: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1) On si smí vzít  mé auto.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2) Proč to nemůžeš udělat?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3) Nesmíme přijít pozdě. 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4) Zuzana musí udělat čaj.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5) My nesmíme hrát tenis.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6) Musíš tam být v 5 hodin?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7) Oni mohou odpovědět tvé otázky.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8) Můžeme se procházet.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Modální slovesa – gramatická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Správné řešení:</a:t>
            </a:r>
            <a:endParaRPr lang="cs-CZ" dirty="0" smtClean="0"/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1) He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my car.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2)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Why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not do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3)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late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4)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Susan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make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tea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5)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not play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tennis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6)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5 o‘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clock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7)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answer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questiones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8)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walk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Modální slovesa – gramatická cvičení</a:t>
            </a:r>
            <a:endParaRPr lang="cs-CZ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Modální slovesa – gramatická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Přeložte:</a:t>
            </a:r>
          </a:p>
          <a:p>
            <a:pPr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	1) Ona se smí dívat na televizi.</a:t>
            </a:r>
          </a:p>
          <a:p>
            <a:pPr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	2) Oni umí dobře anglicky.</a:t>
            </a:r>
          </a:p>
          <a:p>
            <a:pPr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	3) Musíme jim pomoci.</a:t>
            </a:r>
          </a:p>
          <a:p>
            <a:pPr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	4) On může přijít zítra.</a:t>
            </a:r>
          </a:p>
          <a:p>
            <a:pPr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	5) Honza musí vstávat v 7 hodin.</a:t>
            </a:r>
          </a:p>
          <a:p>
            <a:pPr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	6) Mohu vás navštívit v pondělí.</a:t>
            </a:r>
          </a:p>
          <a:p>
            <a:pPr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	7) My smíme jít do kina.</a:t>
            </a:r>
          </a:p>
          <a:p>
            <a:pPr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	8) Musím mu zavolat.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Modální slovesa – gramatická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sz="3500" b="1" dirty="0" smtClean="0">
                <a:latin typeface="Times New Roman" pitchFamily="18" charset="0"/>
                <a:cs typeface="Times New Roman" pitchFamily="18" charset="0"/>
              </a:rPr>
              <a:t>Správné řešení:</a:t>
            </a:r>
            <a:endParaRPr lang="cs-CZ" sz="3500" dirty="0" smtClean="0"/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1)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watch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TV.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2)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speak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3)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help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4) He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come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tomorrow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5) John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7 o‘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clock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6) I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visit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Monday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7)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go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cinema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8) I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call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Modální slovesa – gramatická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	</a:t>
            </a:r>
            <a:endParaRPr lang="cs-CZ" dirty="0" smtClean="0"/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Dejte věty z předcházejícího cvičení do záporu.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Modální slovesa – gramatická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Správné řešení: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1)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watch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TV.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2)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speak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3)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not help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4) He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come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tomorrow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5) John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7 o‘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clock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6) I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Monday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7)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not go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cinema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8) I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call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Modální slovesa – gramatická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 uvedených vět utvořte otázky: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1) Michael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2)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finish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now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3)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come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back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afternoon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4)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go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5)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Mother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cook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6)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stay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home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7)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newspaper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8) He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ask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teacher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Modální slovesa – gramatická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Správné řešení:</a:t>
            </a:r>
            <a:endParaRPr lang="cs-CZ" dirty="0" smtClean="0"/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1)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Michael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2)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finish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now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3)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come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back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afternoon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4) May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go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5)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mother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cook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6)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stay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home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7)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newspaper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8) May he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ask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teacher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Modální slovesa – gramatická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Nahraďte modální slovesa opisy: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1)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finish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evening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2)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help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3)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teacher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explain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again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4)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play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football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5)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say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6) He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lend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money.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7) I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letter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8)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meet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Saturday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59</Words>
  <Application>Microsoft Office PowerPoint</Application>
  <PresentationFormat>Předvádění na obrazovce (4:3)</PresentationFormat>
  <Paragraphs>108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Snímek 1</vt:lpstr>
      <vt:lpstr>Modální slovesa – gramatická cvičení</vt:lpstr>
      <vt:lpstr>Modální slovesa – gramatická cvičení</vt:lpstr>
      <vt:lpstr>Modální slovesa – gramatická cvičení</vt:lpstr>
      <vt:lpstr>Modální slovesa – gramatická cvičení</vt:lpstr>
      <vt:lpstr>Modální slovesa – gramatická cvičení</vt:lpstr>
      <vt:lpstr>Modální slovesa – gramatická cvičení</vt:lpstr>
      <vt:lpstr>Modální slovesa – gramatická cvičení</vt:lpstr>
      <vt:lpstr>Modální slovesa – gramatická cvičení</vt:lpstr>
      <vt:lpstr>Modální slovesa – gramatická cvičení</vt:lpstr>
      <vt:lpstr>Modální slovesa – gramatická cvičení</vt:lpstr>
      <vt:lpstr>Modální slovesa – gramatická cvičení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Modální slovesa – gramatická cvičení</dc:title>
  <dc:creator>admin</dc:creator>
  <cp:lastModifiedBy>Hana</cp:lastModifiedBy>
  <cp:revision>30</cp:revision>
  <dcterms:created xsi:type="dcterms:W3CDTF">2013-02-27T16:10:08Z</dcterms:created>
  <dcterms:modified xsi:type="dcterms:W3CDTF">2013-07-12T08:32:09Z</dcterms:modified>
</cp:coreProperties>
</file>