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C8220-D47A-4D1F-85DB-F0D5955F8130}" type="datetimeFigureOut">
              <a:rPr lang="cs-CZ" smtClean="0"/>
              <a:pPr/>
              <a:t>12.7.2013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7935-3EA3-4BB0-B019-614768E331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sz="1050" b="1" dirty="0" smtClean="0"/>
              <a:t>Označení materiálu:</a:t>
            </a:r>
            <a:r>
              <a:rPr lang="cs-CZ" sz="1050" dirty="0" smtClean="0"/>
              <a:t> VY_32_INOVACE_KASPE_ANGLICTINA2_11</a:t>
            </a:r>
          </a:p>
          <a:p>
            <a:r>
              <a:rPr lang="cs-CZ" sz="1050" b="1" dirty="0" smtClean="0"/>
              <a:t>Název materiálu:</a:t>
            </a:r>
            <a:r>
              <a:rPr lang="cs-CZ" sz="1050" dirty="0" smtClean="0"/>
              <a:t> Budoucí čas prostý	</a:t>
            </a:r>
          </a:p>
          <a:p>
            <a:r>
              <a:rPr lang="cs-CZ" sz="1050" b="1" dirty="0" smtClean="0"/>
              <a:t>Tematická oblast: </a:t>
            </a:r>
            <a:r>
              <a:rPr lang="cs-CZ" sz="1050" dirty="0" smtClean="0"/>
              <a:t>Angličtina 2. ročník – strojírenské obory </a:t>
            </a:r>
          </a:p>
          <a:p>
            <a:r>
              <a:rPr lang="cs-CZ" sz="1050" b="1" dirty="0" smtClean="0"/>
              <a:t>Anotace: </a:t>
            </a:r>
            <a:r>
              <a:rPr lang="cs-CZ" sz="1050" dirty="0" smtClean="0"/>
              <a:t>Budoucí čas prostý je jedním z běžně používaných časů v angličtině. Prezentace slouží k jeho výkladu. Cílem práce je vytvořit podpůrný materiál pro výuku studentů tříletých učebních oborů.	</a:t>
            </a:r>
          </a:p>
          <a:p>
            <a:r>
              <a:rPr lang="cs-CZ" sz="1050" b="1" dirty="0" smtClean="0"/>
              <a:t>Očekávaný výstup:</a:t>
            </a:r>
            <a:r>
              <a:rPr lang="cs-CZ" sz="1050" dirty="0" smtClean="0"/>
              <a:t> Žák dovede vytvořit budoucí čas prostý, dovede vytvořit  otázku a zápor. Je schopen ho správně používat.</a:t>
            </a:r>
          </a:p>
          <a:p>
            <a:r>
              <a:rPr lang="cs-CZ" sz="1050" b="1" dirty="0" smtClean="0"/>
              <a:t>Klíčová slova: </a:t>
            </a:r>
            <a:r>
              <a:rPr lang="cs-CZ" sz="1050" dirty="0" smtClean="0"/>
              <a:t>budoucí čas prostý, otázka, zápor		</a:t>
            </a:r>
          </a:p>
          <a:p>
            <a:r>
              <a:rPr lang="cs-CZ" sz="1050" b="1" dirty="0" smtClean="0"/>
              <a:t>Metodika</a:t>
            </a:r>
            <a:r>
              <a:rPr lang="cs-CZ" sz="1050" b="1" dirty="0" smtClean="0"/>
              <a:t>:</a:t>
            </a:r>
            <a:r>
              <a:rPr lang="cs-CZ" sz="1050" dirty="0" smtClean="0"/>
              <a:t> Zpracovaný materiál slouží k výkladu budoucího času prostého. Prezentace může být rozeslána žákům elektronicky nebo ji lze prezentovat elektronicky ve výuce.</a:t>
            </a:r>
          </a:p>
          <a:p>
            <a:r>
              <a:rPr lang="cs-CZ" sz="1050" b="1" dirty="0" smtClean="0"/>
              <a:t>Obor:</a:t>
            </a:r>
            <a:r>
              <a:rPr lang="cs-CZ" sz="1050" dirty="0" smtClean="0"/>
              <a:t> tříleté učební obory			</a:t>
            </a:r>
          </a:p>
          <a:p>
            <a:r>
              <a:rPr lang="cs-CZ" sz="1050" b="1" dirty="0" smtClean="0"/>
              <a:t>Ročník:</a:t>
            </a:r>
            <a:r>
              <a:rPr lang="cs-CZ" sz="1050" dirty="0" smtClean="0"/>
              <a:t> 2.		</a:t>
            </a:r>
          </a:p>
          <a:p>
            <a:r>
              <a:rPr lang="cs-CZ" sz="1050" b="1" dirty="0" smtClean="0"/>
              <a:t>Autor:</a:t>
            </a:r>
            <a:r>
              <a:rPr lang="cs-CZ" sz="1050" dirty="0" smtClean="0"/>
              <a:t>  Ing. Petr Kašpar</a:t>
            </a:r>
          </a:p>
          <a:p>
            <a:r>
              <a:rPr lang="cs-CZ" sz="1050" b="1" dirty="0" smtClean="0"/>
              <a:t>Zpracováno dne:  </a:t>
            </a:r>
            <a:r>
              <a:rPr lang="cs-CZ" sz="1050" dirty="0" smtClean="0"/>
              <a:t>13. </a:t>
            </a:r>
            <a:r>
              <a:rPr lang="cs-CZ" sz="1050" smtClean="0"/>
              <a:t>4. </a:t>
            </a:r>
            <a:r>
              <a:rPr lang="cs-CZ" sz="1050" dirty="0" smtClean="0"/>
              <a:t>2013</a:t>
            </a:r>
          </a:p>
          <a:p>
            <a:pPr>
              <a:buNone/>
            </a:pPr>
            <a:r>
              <a:rPr lang="cs-CZ" sz="1050" dirty="0" smtClean="0"/>
              <a:t> </a:t>
            </a:r>
          </a:p>
          <a:p>
            <a:endParaRPr lang="cs-CZ" sz="1050" dirty="0" smtClean="0"/>
          </a:p>
          <a:p>
            <a:r>
              <a:rPr lang="en-US" sz="1050" dirty="0" err="1" smtClean="0"/>
              <a:t>Prohlašuji</a:t>
            </a:r>
            <a:r>
              <a:rPr lang="en-US" sz="1050" dirty="0" smtClean="0"/>
              <a:t>, </a:t>
            </a:r>
            <a:r>
              <a:rPr lang="en-US" sz="1050" dirty="0" err="1" smtClean="0"/>
              <a:t>že</a:t>
            </a:r>
            <a:r>
              <a:rPr lang="en-US" sz="1050" dirty="0" smtClean="0"/>
              <a:t> </a:t>
            </a:r>
            <a:r>
              <a:rPr lang="en-US" sz="1050" dirty="0" err="1" smtClean="0"/>
              <a:t>při</a:t>
            </a:r>
            <a:r>
              <a:rPr lang="en-US" sz="1050" dirty="0" smtClean="0"/>
              <a:t> </a:t>
            </a:r>
            <a:r>
              <a:rPr lang="en-US" sz="1050" dirty="0" err="1" smtClean="0"/>
              <a:t>tvorbě</a:t>
            </a:r>
            <a:r>
              <a:rPr lang="en-US" sz="1050" dirty="0" smtClean="0"/>
              <a:t> </a:t>
            </a:r>
            <a:r>
              <a:rPr lang="en-US" sz="1050" dirty="0" err="1" smtClean="0"/>
              <a:t>výukového</a:t>
            </a:r>
            <a:r>
              <a:rPr lang="en-US" sz="1050" dirty="0" smtClean="0"/>
              <a:t> </a:t>
            </a:r>
            <a:r>
              <a:rPr lang="en-US" sz="1050" dirty="0" err="1" smtClean="0"/>
              <a:t>materiálu</a:t>
            </a:r>
            <a:r>
              <a:rPr lang="en-US" sz="1050" dirty="0" smtClean="0"/>
              <a:t> </a:t>
            </a:r>
            <a:r>
              <a:rPr lang="en-US" sz="1050" dirty="0" err="1" smtClean="0"/>
              <a:t>jsem</a:t>
            </a:r>
            <a:r>
              <a:rPr lang="en-US" sz="1050" dirty="0" smtClean="0"/>
              <a:t> </a:t>
            </a:r>
            <a:r>
              <a:rPr lang="en-US" sz="1050" dirty="0" err="1" smtClean="0"/>
              <a:t>respektoval</a:t>
            </a:r>
            <a:r>
              <a:rPr lang="en-US" sz="1050" dirty="0" smtClean="0"/>
              <a:t>(a) </a:t>
            </a:r>
            <a:r>
              <a:rPr lang="en-US" sz="1050" dirty="0" err="1" smtClean="0"/>
              <a:t>všeobecně</a:t>
            </a:r>
            <a:r>
              <a:rPr lang="en-US" sz="1050" dirty="0" smtClean="0"/>
              <a:t> </a:t>
            </a:r>
            <a:r>
              <a:rPr lang="en-US" sz="1050" dirty="0" err="1" smtClean="0"/>
              <a:t>užívané</a:t>
            </a:r>
            <a:r>
              <a:rPr lang="en-US" sz="1050" dirty="0" smtClean="0"/>
              <a:t> </a:t>
            </a:r>
            <a:r>
              <a:rPr lang="en-US" sz="1050" dirty="0" err="1" smtClean="0"/>
              <a:t>právní</a:t>
            </a:r>
            <a:r>
              <a:rPr lang="en-US" sz="1050" dirty="0" smtClean="0"/>
              <a:t> a </a:t>
            </a:r>
            <a:r>
              <a:rPr lang="en-US" sz="1050" dirty="0" err="1" smtClean="0"/>
              <a:t>morální</a:t>
            </a:r>
            <a:r>
              <a:rPr lang="en-US" sz="1050" dirty="0" smtClean="0"/>
              <a:t> </a:t>
            </a:r>
            <a:r>
              <a:rPr lang="en-US" sz="1050" dirty="0" err="1" smtClean="0"/>
              <a:t>zvyklosti</a:t>
            </a:r>
            <a:r>
              <a:rPr lang="en-US" sz="1050" dirty="0" smtClean="0"/>
              <a:t>, </a:t>
            </a:r>
            <a:r>
              <a:rPr lang="en-US" sz="1050" dirty="0" err="1" smtClean="0"/>
              <a:t>autorská</a:t>
            </a:r>
            <a:r>
              <a:rPr lang="en-US" sz="1050" dirty="0" smtClean="0"/>
              <a:t> a </a:t>
            </a:r>
            <a:r>
              <a:rPr lang="en-US" sz="1050" dirty="0" err="1" smtClean="0"/>
              <a:t>jiná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</a:t>
            </a:r>
            <a:r>
              <a:rPr lang="en-US" sz="1050" dirty="0" err="1" smtClean="0"/>
              <a:t>třetích</a:t>
            </a:r>
            <a:r>
              <a:rPr lang="en-US" sz="1050" dirty="0" smtClean="0"/>
              <a:t> </a:t>
            </a:r>
            <a:r>
              <a:rPr lang="en-US" sz="1050" dirty="0" err="1" smtClean="0"/>
              <a:t>osob</a:t>
            </a:r>
            <a:r>
              <a:rPr lang="en-US" sz="1050" dirty="0" smtClean="0"/>
              <a:t>, </a:t>
            </a:r>
            <a:r>
              <a:rPr lang="en-US" sz="1050" dirty="0" err="1" smtClean="0"/>
              <a:t>zejména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</a:t>
            </a:r>
            <a:r>
              <a:rPr lang="en-US" sz="1050" dirty="0" err="1" smtClean="0"/>
              <a:t>duševního</a:t>
            </a:r>
            <a:r>
              <a:rPr lang="en-US" sz="1050" dirty="0" smtClean="0"/>
              <a:t> </a:t>
            </a:r>
            <a:r>
              <a:rPr lang="en-US" sz="1050" dirty="0" err="1" smtClean="0"/>
              <a:t>vlastnictví</a:t>
            </a:r>
            <a:r>
              <a:rPr lang="en-US" sz="1050" dirty="0" smtClean="0"/>
              <a:t> (</a:t>
            </a:r>
            <a:r>
              <a:rPr lang="en-US" sz="1050" dirty="0" err="1" smtClean="0"/>
              <a:t>např</a:t>
            </a:r>
            <a:r>
              <a:rPr lang="en-US" sz="1050" dirty="0" smtClean="0"/>
              <a:t>.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</a:t>
            </a:r>
            <a:r>
              <a:rPr lang="en-US" sz="1050" dirty="0" err="1" smtClean="0"/>
              <a:t>obchodní</a:t>
            </a:r>
            <a:r>
              <a:rPr lang="en-US" sz="1050" dirty="0" smtClean="0"/>
              <a:t> </a:t>
            </a:r>
            <a:r>
              <a:rPr lang="en-US" sz="1050" dirty="0" err="1" smtClean="0"/>
              <a:t>firmě</a:t>
            </a:r>
            <a:r>
              <a:rPr lang="en-US" sz="1050" dirty="0" smtClean="0"/>
              <a:t>, </a:t>
            </a:r>
            <a:r>
              <a:rPr lang="en-US" sz="1050" dirty="0" err="1" smtClean="0"/>
              <a:t>autorská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software, k </a:t>
            </a:r>
            <a:r>
              <a:rPr lang="en-US" sz="1050" dirty="0" err="1" smtClean="0"/>
              <a:t>filmovým</a:t>
            </a:r>
            <a:r>
              <a:rPr lang="en-US" sz="1050" dirty="0" smtClean="0"/>
              <a:t>, </a:t>
            </a:r>
            <a:r>
              <a:rPr lang="en-US" sz="1050" dirty="0" err="1" smtClean="0"/>
              <a:t>hudebním</a:t>
            </a:r>
            <a:r>
              <a:rPr lang="en-US" sz="1050" dirty="0" smtClean="0"/>
              <a:t> a </a:t>
            </a:r>
            <a:r>
              <a:rPr lang="en-US" sz="1050" dirty="0" err="1" smtClean="0"/>
              <a:t>fotografickým</a:t>
            </a:r>
            <a:r>
              <a:rPr lang="en-US" sz="1050" dirty="0" smtClean="0"/>
              <a:t> </a:t>
            </a:r>
            <a:r>
              <a:rPr lang="en-US" sz="1050" dirty="0" err="1" smtClean="0"/>
              <a:t>dílům</a:t>
            </a:r>
            <a:r>
              <a:rPr lang="en-US" sz="1050" dirty="0" smtClean="0"/>
              <a:t> </a:t>
            </a:r>
            <a:r>
              <a:rPr lang="en-US" sz="1050" dirty="0" err="1" smtClean="0"/>
              <a:t>nebo</a:t>
            </a:r>
            <a:r>
              <a:rPr lang="en-US" sz="1050" dirty="0" smtClean="0"/>
              <a:t> </a:t>
            </a:r>
            <a:r>
              <a:rPr lang="en-US" sz="1050" dirty="0" err="1" smtClean="0"/>
              <a:t>práva</a:t>
            </a:r>
            <a:r>
              <a:rPr lang="en-US" sz="1050" dirty="0" smtClean="0"/>
              <a:t> k </a:t>
            </a:r>
            <a:r>
              <a:rPr lang="en-US" sz="1050" dirty="0" err="1" smtClean="0"/>
              <a:t>ochranným</a:t>
            </a:r>
            <a:r>
              <a:rPr lang="en-US" sz="1050" dirty="0" smtClean="0"/>
              <a:t> </a:t>
            </a:r>
            <a:r>
              <a:rPr lang="en-US" sz="1050" dirty="0" err="1" smtClean="0"/>
              <a:t>známkám</a:t>
            </a:r>
            <a:r>
              <a:rPr lang="en-US" sz="1050" dirty="0" smtClean="0"/>
              <a:t>) </a:t>
            </a:r>
            <a:r>
              <a:rPr lang="en-US" sz="1050" dirty="0" err="1" smtClean="0"/>
              <a:t>dle</a:t>
            </a:r>
            <a:r>
              <a:rPr lang="en-US" sz="1050" dirty="0" smtClean="0"/>
              <a:t> </a:t>
            </a:r>
            <a:r>
              <a:rPr lang="en-US" sz="1050" dirty="0" err="1" smtClean="0"/>
              <a:t>zákona</a:t>
            </a:r>
            <a:r>
              <a:rPr lang="en-US" sz="1050" dirty="0" smtClean="0"/>
              <a:t> 121/2000 Sb. (</a:t>
            </a:r>
            <a:r>
              <a:rPr lang="en-US" sz="1050" dirty="0" err="1" smtClean="0"/>
              <a:t>autorský</a:t>
            </a:r>
            <a:r>
              <a:rPr lang="en-US" sz="1050" dirty="0" smtClean="0"/>
              <a:t> </a:t>
            </a:r>
            <a:r>
              <a:rPr lang="en-US" sz="1050" dirty="0" err="1" smtClean="0"/>
              <a:t>zákon</a:t>
            </a:r>
            <a:r>
              <a:rPr lang="en-US" sz="1050" dirty="0" smtClean="0"/>
              <a:t>). </a:t>
            </a:r>
            <a:r>
              <a:rPr lang="en-US" sz="1050" dirty="0" err="1" smtClean="0"/>
              <a:t>Nesu</a:t>
            </a:r>
            <a:r>
              <a:rPr lang="en-US" sz="1050" dirty="0" smtClean="0"/>
              <a:t> </a:t>
            </a:r>
            <a:r>
              <a:rPr lang="en-US" sz="1050" dirty="0" err="1" smtClean="0"/>
              <a:t>veškerou</a:t>
            </a:r>
            <a:r>
              <a:rPr lang="en-US" sz="1050" dirty="0" smtClean="0"/>
              <a:t> </a:t>
            </a:r>
            <a:r>
              <a:rPr lang="en-US" sz="1050" dirty="0" err="1" smtClean="0"/>
              <a:t>právní</a:t>
            </a:r>
            <a:r>
              <a:rPr lang="en-US" sz="1050" dirty="0" smtClean="0"/>
              <a:t> </a:t>
            </a:r>
            <a:r>
              <a:rPr lang="en-US" sz="1050" dirty="0" err="1" smtClean="0"/>
              <a:t>odpovědnost</a:t>
            </a:r>
            <a:r>
              <a:rPr lang="en-US" sz="1050" dirty="0" smtClean="0"/>
              <a:t> </a:t>
            </a:r>
            <a:r>
              <a:rPr lang="en-US" sz="1050" dirty="0" err="1" smtClean="0"/>
              <a:t>za</a:t>
            </a:r>
            <a:r>
              <a:rPr lang="en-US" sz="1050" dirty="0" smtClean="0"/>
              <a:t> </a:t>
            </a:r>
            <a:r>
              <a:rPr lang="en-US" sz="1050" dirty="0" err="1" smtClean="0"/>
              <a:t>obsah</a:t>
            </a:r>
            <a:r>
              <a:rPr lang="en-US" sz="1050" dirty="0" smtClean="0"/>
              <a:t> a </a:t>
            </a:r>
            <a:r>
              <a:rPr lang="en-US" sz="1050" dirty="0" err="1" smtClean="0"/>
              <a:t>původ</a:t>
            </a:r>
            <a:r>
              <a:rPr lang="en-US" sz="1050" dirty="0" smtClean="0"/>
              <a:t> </a:t>
            </a:r>
            <a:r>
              <a:rPr lang="cs-CZ" sz="1050" dirty="0" smtClean="0"/>
              <a:t> </a:t>
            </a:r>
            <a:r>
              <a:rPr lang="en-US" sz="1050" dirty="0" err="1" smtClean="0"/>
              <a:t>svého</a:t>
            </a:r>
            <a:r>
              <a:rPr lang="en-US" sz="1050" dirty="0" smtClean="0"/>
              <a:t> </a:t>
            </a:r>
            <a:r>
              <a:rPr lang="en-US" sz="1050" dirty="0" err="1" smtClean="0"/>
              <a:t>díla</a:t>
            </a:r>
            <a:r>
              <a:rPr lang="en-US" sz="1050" dirty="0" smtClean="0"/>
              <a:t>.</a:t>
            </a:r>
            <a:endParaRPr lang="cs-CZ" sz="1050" dirty="0" smtClean="0"/>
          </a:p>
          <a:p>
            <a:endParaRPr lang="cs-CZ" sz="105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stažené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 záporu lze stáhnout pomocné sloveso „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 a zápor „not“: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+ not =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won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‘t 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krátké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Při krátkých odpovědích používáme pomocné sloveso „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Např.: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 – Budeš vařit?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– Ano, budu.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No,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– Ne nebudu.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tidy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his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room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 – Bude uklízet svůj pokoj?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,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– Ano, bude.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No,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won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– Ne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, nebude. 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- 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Budoucím časem vyjadřujeme: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momentální rozhodnutí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předpověď založenou na zkušenostech, 	úsudku, 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sliby, hrozby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- tvoření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Budoucí čas se tvoří pomocným slovesem „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 a infinitivu významového slovesa bez „to“.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Např.: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tomorrow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– Ona přijde zítra.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visit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friends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– Navštívíme naše přátele.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- časování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Jednotné číslo: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play. – Já budu hrát.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play. - Ty budeš hrát.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play. – On bude hrát.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play. – Ona bude hrát.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play. – To (ono) bude hrát. 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- časování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Množné číslo: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play. – My budeme hrát.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play. – Vy budete hrát.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3)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play. – Oni budou hrát.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-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Otázka se tvoří přehozením pomocného slovesa „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 a podmětu.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Např.: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tomorrow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 – Přijde ona zítra?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? – Budete číst knihu?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- zápor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Zápor se tvoří přidáním „not“ za pomocné sloveso „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Např.: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I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help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– Já ti nebudu pomáhat.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He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watch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TV. – On se nebude dívat na televizi.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Budoucí čas prostý – stažené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Pomocné sloveso „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“ lze stáhnout s osobním zájmenem: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I‘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He‘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61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Budoucí čas prostý</vt:lpstr>
      <vt:lpstr>Budoucí čas prostý - užití</vt:lpstr>
      <vt:lpstr>Budoucí čas prostý - tvoření</vt:lpstr>
      <vt:lpstr>Budoucí čas prostý - časování</vt:lpstr>
      <vt:lpstr>Budoucí čas prostý - časování</vt:lpstr>
      <vt:lpstr>Budoucí čas prostý - otázka</vt:lpstr>
      <vt:lpstr>Budoucí čas prostý - zápor</vt:lpstr>
      <vt:lpstr>Budoucí čas prostý – stažené tvary</vt:lpstr>
      <vt:lpstr>Budoucí čas prostý – stažené tvary</vt:lpstr>
      <vt:lpstr>Budoucí čas prostý – krátké odpovědi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Budoucí čas prostý</dc:title>
  <dc:creator>admin</dc:creator>
  <cp:lastModifiedBy>Hana</cp:lastModifiedBy>
  <cp:revision>12</cp:revision>
  <dcterms:created xsi:type="dcterms:W3CDTF">2013-02-27T16:12:44Z</dcterms:created>
  <dcterms:modified xsi:type="dcterms:W3CDTF">2013-07-12T08:57:34Z</dcterms:modified>
</cp:coreProperties>
</file>