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81B6-49C2-4C46-8735-91BAE9F31CE5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CC32-DFCC-4295-9F99-6259CF8D5F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sz="1050" b="1" dirty="0" smtClean="0"/>
              <a:t>Označení materiálu:</a:t>
            </a:r>
            <a:r>
              <a:rPr lang="cs-CZ" sz="1050" dirty="0" smtClean="0"/>
              <a:t> VY_32_INOVACE_KASPE_ANGLICTINA2_12</a:t>
            </a:r>
          </a:p>
          <a:p>
            <a:r>
              <a:rPr lang="cs-CZ" sz="1050" b="1" dirty="0" smtClean="0"/>
              <a:t>Název materiálu:</a:t>
            </a:r>
            <a:r>
              <a:rPr lang="cs-CZ" sz="1050" dirty="0" smtClean="0"/>
              <a:t> Budoucí čas prostý – gramatická cvičení		</a:t>
            </a:r>
          </a:p>
          <a:p>
            <a:r>
              <a:rPr lang="cs-CZ" sz="1050" b="1" dirty="0" smtClean="0"/>
              <a:t>Tematická oblast: </a:t>
            </a:r>
            <a:r>
              <a:rPr lang="cs-CZ" sz="1050" dirty="0" smtClean="0"/>
              <a:t>Angličtina 2. ročník – strojírenské obory </a:t>
            </a:r>
          </a:p>
          <a:p>
            <a:r>
              <a:rPr lang="cs-CZ" sz="1050" b="1" dirty="0" smtClean="0"/>
              <a:t>Anotace: </a:t>
            </a:r>
            <a:r>
              <a:rPr lang="cs-CZ" sz="1050" dirty="0" smtClean="0"/>
              <a:t>Budoucí čas prostý je jedním z běžně používaných časů v angličtině. Prezentace slouží k jeho procvičování. Cílem práce je vytvořit podpůrný materiál pro výuku studentů tříletých učebních oborů.	</a:t>
            </a:r>
          </a:p>
          <a:p>
            <a:r>
              <a:rPr lang="cs-CZ" sz="1050" b="1" dirty="0" smtClean="0"/>
              <a:t>Očekávaný výstup:</a:t>
            </a:r>
            <a:r>
              <a:rPr lang="cs-CZ" sz="1050" dirty="0" smtClean="0"/>
              <a:t> Žák dovede vytvořit budoucí čas prostý, dovede vytvořit  otázku a zápor. Je schopen ho správně používat.</a:t>
            </a:r>
          </a:p>
          <a:p>
            <a:r>
              <a:rPr lang="cs-CZ" sz="1050" b="1" dirty="0" smtClean="0"/>
              <a:t>Klíčová slova: </a:t>
            </a:r>
            <a:r>
              <a:rPr lang="cs-CZ" sz="1050" dirty="0" smtClean="0"/>
              <a:t>budoucí čas prostý, otázka, zápor		</a:t>
            </a:r>
          </a:p>
          <a:p>
            <a:r>
              <a:rPr lang="cs-CZ" sz="1050" b="1" dirty="0" smtClean="0"/>
              <a:t>Metodika:</a:t>
            </a:r>
            <a:r>
              <a:rPr lang="cs-CZ" sz="1050" dirty="0" smtClean="0"/>
              <a:t> Zpracovaný materiál slouží k procvičování budoucího času prostého. Prezentace může být rozeslána žákům elektronicky nebo ji lze prezentovat elektronicky ve výuce.</a:t>
            </a:r>
          </a:p>
          <a:p>
            <a:r>
              <a:rPr lang="cs-CZ" sz="1050" b="1" dirty="0" smtClean="0"/>
              <a:t>Obor:</a:t>
            </a:r>
            <a:r>
              <a:rPr lang="cs-CZ" sz="1050" dirty="0" smtClean="0"/>
              <a:t> tříleté učební obory			</a:t>
            </a:r>
          </a:p>
          <a:p>
            <a:r>
              <a:rPr lang="cs-CZ" sz="1050" b="1" dirty="0" smtClean="0"/>
              <a:t>Ročník:</a:t>
            </a:r>
            <a:r>
              <a:rPr lang="cs-CZ" sz="1050" dirty="0" smtClean="0"/>
              <a:t> 2.		</a:t>
            </a:r>
          </a:p>
          <a:p>
            <a:r>
              <a:rPr lang="cs-CZ" sz="1050" b="1" dirty="0" smtClean="0"/>
              <a:t>Autor:</a:t>
            </a:r>
            <a:r>
              <a:rPr lang="cs-CZ" sz="1050" dirty="0" smtClean="0"/>
              <a:t>  Ing. Petr Kašpar</a:t>
            </a:r>
          </a:p>
          <a:p>
            <a:r>
              <a:rPr lang="cs-CZ" sz="1050" b="1" dirty="0" smtClean="0"/>
              <a:t>Zpracováno dne: </a:t>
            </a:r>
            <a:r>
              <a:rPr lang="cs-CZ" sz="1050" dirty="0" smtClean="0"/>
              <a:t>15. </a:t>
            </a:r>
            <a:r>
              <a:rPr lang="cs-CZ" sz="1050" smtClean="0"/>
              <a:t>4. </a:t>
            </a:r>
            <a:r>
              <a:rPr lang="cs-CZ" sz="1050" dirty="0" smtClean="0"/>
              <a:t>2013</a:t>
            </a:r>
          </a:p>
          <a:p>
            <a:endParaRPr lang="cs-CZ" sz="1050" dirty="0" smtClean="0"/>
          </a:p>
          <a:p>
            <a:endParaRPr lang="cs-CZ" sz="1050" dirty="0" smtClean="0"/>
          </a:p>
          <a:p>
            <a:r>
              <a:rPr lang="en-US" sz="1050" dirty="0" err="1" smtClean="0"/>
              <a:t>Prohlašuji</a:t>
            </a:r>
            <a:r>
              <a:rPr lang="en-US" sz="1050" dirty="0" smtClean="0"/>
              <a:t>, </a:t>
            </a:r>
            <a:r>
              <a:rPr lang="en-US" sz="1050" dirty="0" err="1" smtClean="0"/>
              <a:t>že</a:t>
            </a:r>
            <a:r>
              <a:rPr lang="en-US" sz="1050" dirty="0" smtClean="0"/>
              <a:t> </a:t>
            </a:r>
            <a:r>
              <a:rPr lang="en-US" sz="1050" dirty="0" err="1" smtClean="0"/>
              <a:t>při</a:t>
            </a:r>
            <a:r>
              <a:rPr lang="en-US" sz="1050" dirty="0" smtClean="0"/>
              <a:t> </a:t>
            </a:r>
            <a:r>
              <a:rPr lang="en-US" sz="1050" dirty="0" err="1" smtClean="0"/>
              <a:t>tvorbě</a:t>
            </a:r>
            <a:r>
              <a:rPr lang="en-US" sz="1050" dirty="0" smtClean="0"/>
              <a:t> </a:t>
            </a:r>
            <a:r>
              <a:rPr lang="en-US" sz="1050" dirty="0" err="1" smtClean="0"/>
              <a:t>výukového</a:t>
            </a:r>
            <a:r>
              <a:rPr lang="en-US" sz="1050" dirty="0" smtClean="0"/>
              <a:t> </a:t>
            </a:r>
            <a:r>
              <a:rPr lang="en-US" sz="1050" dirty="0" err="1" smtClean="0"/>
              <a:t>materiálu</a:t>
            </a:r>
            <a:r>
              <a:rPr lang="en-US" sz="1050" dirty="0" smtClean="0"/>
              <a:t> </a:t>
            </a:r>
            <a:r>
              <a:rPr lang="en-US" sz="1050" dirty="0" err="1" smtClean="0"/>
              <a:t>jsem</a:t>
            </a:r>
            <a:r>
              <a:rPr lang="en-US" sz="1050" dirty="0" smtClean="0"/>
              <a:t> </a:t>
            </a:r>
            <a:r>
              <a:rPr lang="en-US" sz="1050" dirty="0" err="1" smtClean="0"/>
              <a:t>respektoval</a:t>
            </a:r>
            <a:r>
              <a:rPr lang="en-US" sz="1050" dirty="0" smtClean="0"/>
              <a:t>(a) </a:t>
            </a:r>
            <a:r>
              <a:rPr lang="en-US" sz="1050" dirty="0" err="1" smtClean="0"/>
              <a:t>všeobecně</a:t>
            </a:r>
            <a:r>
              <a:rPr lang="en-US" sz="1050" dirty="0" smtClean="0"/>
              <a:t> </a:t>
            </a:r>
            <a:r>
              <a:rPr lang="en-US" sz="1050" dirty="0" err="1" smtClean="0"/>
              <a:t>užívané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a </a:t>
            </a:r>
            <a:r>
              <a:rPr lang="en-US" sz="1050" dirty="0" err="1" smtClean="0"/>
              <a:t>morální</a:t>
            </a:r>
            <a:r>
              <a:rPr lang="en-US" sz="1050" dirty="0" smtClean="0"/>
              <a:t> </a:t>
            </a:r>
            <a:r>
              <a:rPr lang="en-US" sz="1050" dirty="0" err="1" smtClean="0"/>
              <a:t>zvyklosti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a </a:t>
            </a:r>
            <a:r>
              <a:rPr lang="en-US" sz="1050" dirty="0" err="1" smtClean="0"/>
              <a:t>jiná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třetích</a:t>
            </a:r>
            <a:r>
              <a:rPr lang="en-US" sz="1050" dirty="0" smtClean="0"/>
              <a:t> </a:t>
            </a:r>
            <a:r>
              <a:rPr lang="en-US" sz="1050" dirty="0" err="1" smtClean="0"/>
              <a:t>osob</a:t>
            </a:r>
            <a:r>
              <a:rPr lang="en-US" sz="1050" dirty="0" smtClean="0"/>
              <a:t>, </a:t>
            </a:r>
            <a:r>
              <a:rPr lang="en-US" sz="1050" dirty="0" err="1" smtClean="0"/>
              <a:t>zejména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duševního</a:t>
            </a:r>
            <a:r>
              <a:rPr lang="en-US" sz="1050" dirty="0" smtClean="0"/>
              <a:t> </a:t>
            </a:r>
            <a:r>
              <a:rPr lang="en-US" sz="1050" dirty="0" err="1" smtClean="0"/>
              <a:t>vlastnictví</a:t>
            </a:r>
            <a:r>
              <a:rPr lang="en-US" sz="1050" dirty="0" smtClean="0"/>
              <a:t> (</a:t>
            </a:r>
            <a:r>
              <a:rPr lang="en-US" sz="1050" dirty="0" err="1" smtClean="0"/>
              <a:t>např</a:t>
            </a:r>
            <a:r>
              <a:rPr lang="en-US" sz="1050" dirty="0" smtClean="0"/>
              <a:t>.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obchodní</a:t>
            </a:r>
            <a:r>
              <a:rPr lang="en-US" sz="1050" dirty="0" smtClean="0"/>
              <a:t> </a:t>
            </a:r>
            <a:r>
              <a:rPr lang="en-US" sz="1050" dirty="0" err="1" smtClean="0"/>
              <a:t>firmě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software, k </a:t>
            </a:r>
            <a:r>
              <a:rPr lang="en-US" sz="1050" dirty="0" err="1" smtClean="0"/>
              <a:t>filmovým</a:t>
            </a:r>
            <a:r>
              <a:rPr lang="en-US" sz="1050" dirty="0" smtClean="0"/>
              <a:t>, </a:t>
            </a:r>
            <a:r>
              <a:rPr lang="en-US" sz="1050" dirty="0" err="1" smtClean="0"/>
              <a:t>hudebním</a:t>
            </a:r>
            <a:r>
              <a:rPr lang="en-US" sz="1050" dirty="0" smtClean="0"/>
              <a:t> a </a:t>
            </a:r>
            <a:r>
              <a:rPr lang="en-US" sz="1050" dirty="0" err="1" smtClean="0"/>
              <a:t>fotografickým</a:t>
            </a:r>
            <a:r>
              <a:rPr lang="en-US" sz="1050" dirty="0" smtClean="0"/>
              <a:t> </a:t>
            </a:r>
            <a:r>
              <a:rPr lang="en-US" sz="1050" dirty="0" err="1" smtClean="0"/>
              <a:t>dílům</a:t>
            </a:r>
            <a:r>
              <a:rPr lang="en-US" sz="1050" dirty="0" smtClean="0"/>
              <a:t> </a:t>
            </a:r>
            <a:r>
              <a:rPr lang="en-US" sz="1050" dirty="0" err="1" smtClean="0"/>
              <a:t>nebo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ochranným</a:t>
            </a:r>
            <a:r>
              <a:rPr lang="en-US" sz="1050" dirty="0" smtClean="0"/>
              <a:t> </a:t>
            </a:r>
            <a:r>
              <a:rPr lang="en-US" sz="1050" dirty="0" err="1" smtClean="0"/>
              <a:t>známkám</a:t>
            </a:r>
            <a:r>
              <a:rPr lang="en-US" sz="1050" dirty="0" smtClean="0"/>
              <a:t>) </a:t>
            </a:r>
            <a:r>
              <a:rPr lang="en-US" sz="1050" dirty="0" err="1" smtClean="0"/>
              <a:t>dle</a:t>
            </a:r>
            <a:r>
              <a:rPr lang="en-US" sz="1050" dirty="0" smtClean="0"/>
              <a:t> </a:t>
            </a:r>
            <a:r>
              <a:rPr lang="en-US" sz="1050" dirty="0" err="1" smtClean="0"/>
              <a:t>zákona</a:t>
            </a:r>
            <a:r>
              <a:rPr lang="en-US" sz="1050" dirty="0" smtClean="0"/>
              <a:t> 121/2000 Sb. (</a:t>
            </a:r>
            <a:r>
              <a:rPr lang="en-US" sz="1050" dirty="0" err="1" smtClean="0"/>
              <a:t>autorský</a:t>
            </a:r>
            <a:r>
              <a:rPr lang="en-US" sz="1050" dirty="0" smtClean="0"/>
              <a:t> </a:t>
            </a:r>
            <a:r>
              <a:rPr lang="en-US" sz="1050" dirty="0" err="1" smtClean="0"/>
              <a:t>zákon</a:t>
            </a:r>
            <a:r>
              <a:rPr lang="en-US" sz="1050" dirty="0" smtClean="0"/>
              <a:t>). </a:t>
            </a:r>
            <a:r>
              <a:rPr lang="en-US" sz="1050" dirty="0" err="1" smtClean="0"/>
              <a:t>Nesu</a:t>
            </a:r>
            <a:r>
              <a:rPr lang="en-US" sz="1050" dirty="0" smtClean="0"/>
              <a:t> </a:t>
            </a:r>
            <a:r>
              <a:rPr lang="en-US" sz="1050" dirty="0" err="1" smtClean="0"/>
              <a:t>veškerou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</a:t>
            </a:r>
            <a:r>
              <a:rPr lang="en-US" sz="1050" dirty="0" err="1" smtClean="0"/>
              <a:t>odpovědnost</a:t>
            </a:r>
            <a:r>
              <a:rPr lang="en-US" sz="1050" dirty="0" smtClean="0"/>
              <a:t> </a:t>
            </a:r>
            <a:r>
              <a:rPr lang="en-US" sz="1050" dirty="0" err="1" smtClean="0"/>
              <a:t>za</a:t>
            </a:r>
            <a:r>
              <a:rPr lang="en-US" sz="1050" dirty="0" smtClean="0"/>
              <a:t> </a:t>
            </a:r>
            <a:r>
              <a:rPr lang="en-US" sz="1050" dirty="0" err="1" smtClean="0"/>
              <a:t>obsah</a:t>
            </a:r>
            <a:r>
              <a:rPr lang="en-US" sz="1050" dirty="0" smtClean="0"/>
              <a:t> a </a:t>
            </a:r>
            <a:r>
              <a:rPr lang="en-US" sz="1050" dirty="0" err="1" smtClean="0"/>
              <a:t>původ</a:t>
            </a:r>
            <a:r>
              <a:rPr lang="en-US" sz="1050" dirty="0" smtClean="0"/>
              <a:t> </a:t>
            </a:r>
            <a:r>
              <a:rPr lang="cs-CZ" sz="1050" dirty="0" smtClean="0"/>
              <a:t> </a:t>
            </a:r>
            <a:r>
              <a:rPr lang="en-US" sz="1050" dirty="0" err="1" smtClean="0"/>
              <a:t>svého</a:t>
            </a:r>
            <a:r>
              <a:rPr lang="en-US" sz="1050" dirty="0" smtClean="0"/>
              <a:t> </a:t>
            </a:r>
            <a:r>
              <a:rPr lang="en-US" sz="1050" dirty="0" err="1" smtClean="0"/>
              <a:t>díla</a:t>
            </a:r>
            <a:r>
              <a:rPr lang="en-US" sz="1050" dirty="0" smtClean="0"/>
              <a:t>.</a:t>
            </a:r>
            <a:endParaRPr lang="cs-CZ" sz="1050" dirty="0" smtClean="0"/>
          </a:p>
          <a:p>
            <a:endParaRPr lang="cs-CZ" sz="10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listen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start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8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/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my půjdeme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oni budou mluvit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ona bude pomáhat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já navštívím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vy budete žít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on bude cestovat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já budu číst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oni budou psát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to začne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my budeme snídat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u="sng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speak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help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visit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live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travel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start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Utvořte otázku: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photographs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/lunch/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he/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/listen/to/music?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photographs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lunch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 listen to music?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Dejte do záporu: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live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Prag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film.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‘t) live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Prag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film.</a:t>
            </a:r>
          </a:p>
          <a:p>
            <a:pPr marL="971550" lvl="1" indent="-514350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>
              <a:buAutoNum type="arabicParenR"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Ona bude psát dopis.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Kam půjdeš?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Budou poslouchat rádio?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On dnes nepřijde.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My nebudeme pracovat.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Já to neudělám.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Divadlo začne v 8 hodin.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To bude snadné.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155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  <vt:lpstr>Budoucí čas prostý – gramatická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Budoucí čas prostý – gramatická cvičení</dc:title>
  <dc:creator>admin</dc:creator>
  <cp:lastModifiedBy>Hana</cp:lastModifiedBy>
  <cp:revision>10</cp:revision>
  <dcterms:created xsi:type="dcterms:W3CDTF">2013-02-27T16:13:54Z</dcterms:created>
  <dcterms:modified xsi:type="dcterms:W3CDTF">2013-07-12T08:57:53Z</dcterms:modified>
</cp:coreProperties>
</file>