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0B33C6-F51D-4377-9ED3-BEEF9182535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E0609D9B-D3E2-4AE5-931A-6F790E6739B1}">
      <dgm:prSet phldrT="[Text]"/>
      <dgm:spPr/>
      <dgm:t>
        <a:bodyPr/>
        <a:lstStyle/>
        <a:p>
          <a:r>
            <a:rPr lang="cs-CZ" dirty="0" smtClean="0"/>
            <a:t>POTRAVINY</a:t>
          </a:r>
          <a:endParaRPr lang="cs-CZ" dirty="0"/>
        </a:p>
      </dgm:t>
    </dgm:pt>
    <dgm:pt modelId="{B8BD093D-3BB6-4F3D-9954-33FAA2A04E55}" type="parTrans" cxnId="{0F4360CC-7544-4E89-894E-F0AE67B1BBAC}">
      <dgm:prSet/>
      <dgm:spPr/>
      <dgm:t>
        <a:bodyPr/>
        <a:lstStyle/>
        <a:p>
          <a:endParaRPr lang="cs-CZ"/>
        </a:p>
      </dgm:t>
    </dgm:pt>
    <dgm:pt modelId="{EDE633BF-EBE4-4195-B79F-750B72927690}" type="sibTrans" cxnId="{0F4360CC-7544-4E89-894E-F0AE67B1BBAC}">
      <dgm:prSet/>
      <dgm:spPr/>
      <dgm:t>
        <a:bodyPr/>
        <a:lstStyle/>
        <a:p>
          <a:endParaRPr lang="cs-CZ"/>
        </a:p>
      </dgm:t>
    </dgm:pt>
    <dgm:pt modelId="{7011E7F8-B82D-4D35-B758-E162E7BCA5F5}">
      <dgm:prSet phldrT="[Text]"/>
      <dgm:spPr/>
      <dgm:t>
        <a:bodyPr/>
        <a:lstStyle/>
        <a:p>
          <a:r>
            <a:rPr lang="cs-CZ" dirty="0" smtClean="0"/>
            <a:t>POCHUTINY</a:t>
          </a:r>
          <a:endParaRPr lang="cs-CZ" dirty="0"/>
        </a:p>
      </dgm:t>
    </dgm:pt>
    <dgm:pt modelId="{D56F2FFB-A029-4B65-8110-5710BBD147BC}" type="parTrans" cxnId="{A1B93F62-2933-4073-B492-759E5F31A227}">
      <dgm:prSet/>
      <dgm:spPr/>
      <dgm:t>
        <a:bodyPr/>
        <a:lstStyle/>
        <a:p>
          <a:endParaRPr lang="cs-CZ"/>
        </a:p>
      </dgm:t>
    </dgm:pt>
    <dgm:pt modelId="{FB1B95BB-588D-4C4B-B06F-879B2C64EBD2}" type="sibTrans" cxnId="{A1B93F62-2933-4073-B492-759E5F31A227}">
      <dgm:prSet/>
      <dgm:spPr/>
      <dgm:t>
        <a:bodyPr/>
        <a:lstStyle/>
        <a:p>
          <a:endParaRPr lang="cs-CZ"/>
        </a:p>
      </dgm:t>
    </dgm:pt>
    <dgm:pt modelId="{5A12B329-9E80-4325-8201-63D23164A063}">
      <dgm:prSet phldrT="[Text]"/>
      <dgm:spPr/>
      <dgm:t>
        <a:bodyPr/>
        <a:lstStyle/>
        <a:p>
          <a:r>
            <a:rPr lang="cs-CZ" dirty="0" smtClean="0"/>
            <a:t>NÁPOJE</a:t>
          </a:r>
          <a:endParaRPr lang="cs-CZ" dirty="0"/>
        </a:p>
      </dgm:t>
    </dgm:pt>
    <dgm:pt modelId="{19BFA7E5-77A2-4766-A9B1-37FEF09DB596}" type="parTrans" cxnId="{076C4D3B-14AC-42A6-B972-C1FAA174F6BB}">
      <dgm:prSet/>
      <dgm:spPr/>
      <dgm:t>
        <a:bodyPr/>
        <a:lstStyle/>
        <a:p>
          <a:endParaRPr lang="cs-CZ"/>
        </a:p>
      </dgm:t>
    </dgm:pt>
    <dgm:pt modelId="{1B39A233-B5DC-46F9-A6CA-11E35467567D}" type="sibTrans" cxnId="{076C4D3B-14AC-42A6-B972-C1FAA174F6BB}">
      <dgm:prSet/>
      <dgm:spPr/>
      <dgm:t>
        <a:bodyPr/>
        <a:lstStyle/>
        <a:p>
          <a:endParaRPr lang="cs-CZ"/>
        </a:p>
      </dgm:t>
    </dgm:pt>
    <dgm:pt modelId="{93643EE2-853D-4D29-B224-9575947DE4D0}" type="pres">
      <dgm:prSet presAssocID="{C40B33C6-F51D-4377-9ED3-BEEF9182535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611F44D-5AE7-47A2-82C3-33D610D52A41}" type="pres">
      <dgm:prSet presAssocID="{E0609D9B-D3E2-4AE5-931A-6F790E6739B1}" presName="parentLin" presStyleCnt="0"/>
      <dgm:spPr/>
    </dgm:pt>
    <dgm:pt modelId="{703D4125-E782-4285-BA70-33FDA1D4D658}" type="pres">
      <dgm:prSet presAssocID="{E0609D9B-D3E2-4AE5-931A-6F790E6739B1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A84777DB-C7C4-424A-B537-369513B933EB}" type="pres">
      <dgm:prSet presAssocID="{E0609D9B-D3E2-4AE5-931A-6F790E6739B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1AA3C44-4CF4-4985-8525-BE2E27669222}" type="pres">
      <dgm:prSet presAssocID="{E0609D9B-D3E2-4AE5-931A-6F790E6739B1}" presName="negativeSpace" presStyleCnt="0"/>
      <dgm:spPr/>
    </dgm:pt>
    <dgm:pt modelId="{0DC34AE0-08C0-4FED-A8CF-11E6C21FD712}" type="pres">
      <dgm:prSet presAssocID="{E0609D9B-D3E2-4AE5-931A-6F790E6739B1}" presName="childText" presStyleLbl="conFgAcc1" presStyleIdx="0" presStyleCnt="3">
        <dgm:presLayoutVars>
          <dgm:bulletEnabled val="1"/>
        </dgm:presLayoutVars>
      </dgm:prSet>
      <dgm:spPr/>
    </dgm:pt>
    <dgm:pt modelId="{DF80CEA7-4B42-42AD-9218-CC3621C89685}" type="pres">
      <dgm:prSet presAssocID="{EDE633BF-EBE4-4195-B79F-750B72927690}" presName="spaceBetweenRectangles" presStyleCnt="0"/>
      <dgm:spPr/>
    </dgm:pt>
    <dgm:pt modelId="{0ECC2895-8045-41F8-95A3-24841B8D6912}" type="pres">
      <dgm:prSet presAssocID="{7011E7F8-B82D-4D35-B758-E162E7BCA5F5}" presName="parentLin" presStyleCnt="0"/>
      <dgm:spPr/>
    </dgm:pt>
    <dgm:pt modelId="{EBD56455-7C53-4D1F-B659-F933640271BA}" type="pres">
      <dgm:prSet presAssocID="{7011E7F8-B82D-4D35-B758-E162E7BCA5F5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B54D9D49-72FB-446C-8214-A5AD3E6AEA43}" type="pres">
      <dgm:prSet presAssocID="{7011E7F8-B82D-4D35-B758-E162E7BCA5F5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082AADA-BC74-4E68-AB0E-B6AE7097F5B4}" type="pres">
      <dgm:prSet presAssocID="{7011E7F8-B82D-4D35-B758-E162E7BCA5F5}" presName="negativeSpace" presStyleCnt="0"/>
      <dgm:spPr/>
    </dgm:pt>
    <dgm:pt modelId="{A6018DD3-D0D4-496A-8C77-1D97B2552EEF}" type="pres">
      <dgm:prSet presAssocID="{7011E7F8-B82D-4D35-B758-E162E7BCA5F5}" presName="childText" presStyleLbl="conFgAcc1" presStyleIdx="1" presStyleCnt="3">
        <dgm:presLayoutVars>
          <dgm:bulletEnabled val="1"/>
        </dgm:presLayoutVars>
      </dgm:prSet>
      <dgm:spPr/>
    </dgm:pt>
    <dgm:pt modelId="{936027DB-6541-4490-9435-CC5E46A2EEA9}" type="pres">
      <dgm:prSet presAssocID="{FB1B95BB-588D-4C4B-B06F-879B2C64EBD2}" presName="spaceBetweenRectangles" presStyleCnt="0"/>
      <dgm:spPr/>
    </dgm:pt>
    <dgm:pt modelId="{518DA613-CFDE-445F-93BF-F721452CCD44}" type="pres">
      <dgm:prSet presAssocID="{5A12B329-9E80-4325-8201-63D23164A063}" presName="parentLin" presStyleCnt="0"/>
      <dgm:spPr/>
    </dgm:pt>
    <dgm:pt modelId="{0855F4A8-F997-4C93-A8AD-6D5A96C7AC0B}" type="pres">
      <dgm:prSet presAssocID="{5A12B329-9E80-4325-8201-63D23164A063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8CA4478E-A103-4326-B9BF-F0CA45C7DC8B}" type="pres">
      <dgm:prSet presAssocID="{5A12B329-9E80-4325-8201-63D23164A06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0B4B9D-D033-48CA-9FF4-94A6132E34E5}" type="pres">
      <dgm:prSet presAssocID="{5A12B329-9E80-4325-8201-63D23164A063}" presName="negativeSpace" presStyleCnt="0"/>
      <dgm:spPr/>
    </dgm:pt>
    <dgm:pt modelId="{848521A7-8E97-4B9E-9490-D87DBE8641B7}" type="pres">
      <dgm:prSet presAssocID="{5A12B329-9E80-4325-8201-63D23164A06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657D08C9-86B2-4081-AEE2-D00ADF962531}" type="presOf" srcId="{E0609D9B-D3E2-4AE5-931A-6F790E6739B1}" destId="{A84777DB-C7C4-424A-B537-369513B933EB}" srcOrd="1" destOrd="0" presId="urn:microsoft.com/office/officeart/2005/8/layout/list1"/>
    <dgm:cxn modelId="{BD5E1EC9-7BB8-45ED-A1F3-0B4E1A3E3A50}" type="presOf" srcId="{E0609D9B-D3E2-4AE5-931A-6F790E6739B1}" destId="{703D4125-E782-4285-BA70-33FDA1D4D658}" srcOrd="0" destOrd="0" presId="urn:microsoft.com/office/officeart/2005/8/layout/list1"/>
    <dgm:cxn modelId="{076C4D3B-14AC-42A6-B972-C1FAA174F6BB}" srcId="{C40B33C6-F51D-4377-9ED3-BEEF9182535A}" destId="{5A12B329-9E80-4325-8201-63D23164A063}" srcOrd="2" destOrd="0" parTransId="{19BFA7E5-77A2-4766-A9B1-37FEF09DB596}" sibTransId="{1B39A233-B5DC-46F9-A6CA-11E35467567D}"/>
    <dgm:cxn modelId="{2801FEDD-EA7B-412A-A7C1-872D3625FA49}" type="presOf" srcId="{5A12B329-9E80-4325-8201-63D23164A063}" destId="{8CA4478E-A103-4326-B9BF-F0CA45C7DC8B}" srcOrd="1" destOrd="0" presId="urn:microsoft.com/office/officeart/2005/8/layout/list1"/>
    <dgm:cxn modelId="{CD819C99-23E8-4D43-A36A-275EB0019A7D}" type="presOf" srcId="{5A12B329-9E80-4325-8201-63D23164A063}" destId="{0855F4A8-F997-4C93-A8AD-6D5A96C7AC0B}" srcOrd="0" destOrd="0" presId="urn:microsoft.com/office/officeart/2005/8/layout/list1"/>
    <dgm:cxn modelId="{708B7414-C279-4AD6-BE48-B2D64C5C5BB4}" type="presOf" srcId="{C40B33C6-F51D-4377-9ED3-BEEF9182535A}" destId="{93643EE2-853D-4D29-B224-9575947DE4D0}" srcOrd="0" destOrd="0" presId="urn:microsoft.com/office/officeart/2005/8/layout/list1"/>
    <dgm:cxn modelId="{2BC64EC9-ADCF-41C6-9CCF-C1DAFD4A07B9}" type="presOf" srcId="{7011E7F8-B82D-4D35-B758-E162E7BCA5F5}" destId="{EBD56455-7C53-4D1F-B659-F933640271BA}" srcOrd="0" destOrd="0" presId="urn:microsoft.com/office/officeart/2005/8/layout/list1"/>
    <dgm:cxn modelId="{0F4360CC-7544-4E89-894E-F0AE67B1BBAC}" srcId="{C40B33C6-F51D-4377-9ED3-BEEF9182535A}" destId="{E0609D9B-D3E2-4AE5-931A-6F790E6739B1}" srcOrd="0" destOrd="0" parTransId="{B8BD093D-3BB6-4F3D-9954-33FAA2A04E55}" sibTransId="{EDE633BF-EBE4-4195-B79F-750B72927690}"/>
    <dgm:cxn modelId="{3A6CC023-BC2C-4A8E-A623-32154741FE3C}" type="presOf" srcId="{7011E7F8-B82D-4D35-B758-E162E7BCA5F5}" destId="{B54D9D49-72FB-446C-8214-A5AD3E6AEA43}" srcOrd="1" destOrd="0" presId="urn:microsoft.com/office/officeart/2005/8/layout/list1"/>
    <dgm:cxn modelId="{A1B93F62-2933-4073-B492-759E5F31A227}" srcId="{C40B33C6-F51D-4377-9ED3-BEEF9182535A}" destId="{7011E7F8-B82D-4D35-B758-E162E7BCA5F5}" srcOrd="1" destOrd="0" parTransId="{D56F2FFB-A029-4B65-8110-5710BBD147BC}" sibTransId="{FB1B95BB-588D-4C4B-B06F-879B2C64EBD2}"/>
    <dgm:cxn modelId="{F6F30F18-FB19-403A-9206-A3DFD36E2E07}" type="presParOf" srcId="{93643EE2-853D-4D29-B224-9575947DE4D0}" destId="{4611F44D-5AE7-47A2-82C3-33D610D52A41}" srcOrd="0" destOrd="0" presId="urn:microsoft.com/office/officeart/2005/8/layout/list1"/>
    <dgm:cxn modelId="{AB87F9E7-88C4-4788-AF07-D9AEFC1505D2}" type="presParOf" srcId="{4611F44D-5AE7-47A2-82C3-33D610D52A41}" destId="{703D4125-E782-4285-BA70-33FDA1D4D658}" srcOrd="0" destOrd="0" presId="urn:microsoft.com/office/officeart/2005/8/layout/list1"/>
    <dgm:cxn modelId="{10207AFD-7AE7-4928-81BA-D3E8B2834D73}" type="presParOf" srcId="{4611F44D-5AE7-47A2-82C3-33D610D52A41}" destId="{A84777DB-C7C4-424A-B537-369513B933EB}" srcOrd="1" destOrd="0" presId="urn:microsoft.com/office/officeart/2005/8/layout/list1"/>
    <dgm:cxn modelId="{6E01FBBB-8B6A-4CFF-8B3D-AABF03AAFD47}" type="presParOf" srcId="{93643EE2-853D-4D29-B224-9575947DE4D0}" destId="{91AA3C44-4CF4-4985-8525-BE2E27669222}" srcOrd="1" destOrd="0" presId="urn:microsoft.com/office/officeart/2005/8/layout/list1"/>
    <dgm:cxn modelId="{E97D9147-1C3C-458E-A7BD-D516542218BC}" type="presParOf" srcId="{93643EE2-853D-4D29-B224-9575947DE4D0}" destId="{0DC34AE0-08C0-4FED-A8CF-11E6C21FD712}" srcOrd="2" destOrd="0" presId="urn:microsoft.com/office/officeart/2005/8/layout/list1"/>
    <dgm:cxn modelId="{D9A0E733-7356-4D41-B81C-D516E22091E2}" type="presParOf" srcId="{93643EE2-853D-4D29-B224-9575947DE4D0}" destId="{DF80CEA7-4B42-42AD-9218-CC3621C89685}" srcOrd="3" destOrd="0" presId="urn:microsoft.com/office/officeart/2005/8/layout/list1"/>
    <dgm:cxn modelId="{D0715CCB-C692-47DE-B350-4F006B45750B}" type="presParOf" srcId="{93643EE2-853D-4D29-B224-9575947DE4D0}" destId="{0ECC2895-8045-41F8-95A3-24841B8D6912}" srcOrd="4" destOrd="0" presId="urn:microsoft.com/office/officeart/2005/8/layout/list1"/>
    <dgm:cxn modelId="{9AE59F27-9041-4252-BFE8-57AE70E9B905}" type="presParOf" srcId="{0ECC2895-8045-41F8-95A3-24841B8D6912}" destId="{EBD56455-7C53-4D1F-B659-F933640271BA}" srcOrd="0" destOrd="0" presId="urn:microsoft.com/office/officeart/2005/8/layout/list1"/>
    <dgm:cxn modelId="{B97629C6-26CF-4472-A1CE-B93D4C3C4115}" type="presParOf" srcId="{0ECC2895-8045-41F8-95A3-24841B8D6912}" destId="{B54D9D49-72FB-446C-8214-A5AD3E6AEA43}" srcOrd="1" destOrd="0" presId="urn:microsoft.com/office/officeart/2005/8/layout/list1"/>
    <dgm:cxn modelId="{F6A261DD-AC69-446C-9654-04215FA6B2DE}" type="presParOf" srcId="{93643EE2-853D-4D29-B224-9575947DE4D0}" destId="{1082AADA-BC74-4E68-AB0E-B6AE7097F5B4}" srcOrd="5" destOrd="0" presId="urn:microsoft.com/office/officeart/2005/8/layout/list1"/>
    <dgm:cxn modelId="{DBB5387A-D71D-4EBB-BD25-AC978D48EFD8}" type="presParOf" srcId="{93643EE2-853D-4D29-B224-9575947DE4D0}" destId="{A6018DD3-D0D4-496A-8C77-1D97B2552EEF}" srcOrd="6" destOrd="0" presId="urn:microsoft.com/office/officeart/2005/8/layout/list1"/>
    <dgm:cxn modelId="{F45D34C4-D9BB-4864-997D-D9FA288D66D5}" type="presParOf" srcId="{93643EE2-853D-4D29-B224-9575947DE4D0}" destId="{936027DB-6541-4490-9435-CC5E46A2EEA9}" srcOrd="7" destOrd="0" presId="urn:microsoft.com/office/officeart/2005/8/layout/list1"/>
    <dgm:cxn modelId="{7B16C923-8B55-43DA-BE64-C18E248DD7D6}" type="presParOf" srcId="{93643EE2-853D-4D29-B224-9575947DE4D0}" destId="{518DA613-CFDE-445F-93BF-F721452CCD44}" srcOrd="8" destOrd="0" presId="urn:microsoft.com/office/officeart/2005/8/layout/list1"/>
    <dgm:cxn modelId="{92BACF8C-8F82-4A5A-AB24-C23499D5ACAD}" type="presParOf" srcId="{518DA613-CFDE-445F-93BF-F721452CCD44}" destId="{0855F4A8-F997-4C93-A8AD-6D5A96C7AC0B}" srcOrd="0" destOrd="0" presId="urn:microsoft.com/office/officeart/2005/8/layout/list1"/>
    <dgm:cxn modelId="{6D93AC4F-E006-4C35-8368-C776F2C4873D}" type="presParOf" srcId="{518DA613-CFDE-445F-93BF-F721452CCD44}" destId="{8CA4478E-A103-4326-B9BF-F0CA45C7DC8B}" srcOrd="1" destOrd="0" presId="urn:microsoft.com/office/officeart/2005/8/layout/list1"/>
    <dgm:cxn modelId="{92F10D7D-8FB4-4A88-B975-28E7B9CAE02A}" type="presParOf" srcId="{93643EE2-853D-4D29-B224-9575947DE4D0}" destId="{190B4B9D-D033-48CA-9FF4-94A6132E34E5}" srcOrd="9" destOrd="0" presId="urn:microsoft.com/office/officeart/2005/8/layout/list1"/>
    <dgm:cxn modelId="{746A9F71-55D6-4522-BAC5-63934B328E2C}" type="presParOf" srcId="{93643EE2-853D-4D29-B224-9575947DE4D0}" destId="{848521A7-8E97-4B9E-9490-D87DBE8641B7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60E97D-18FD-4CE2-AAE7-48F278906D5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33F86ECF-C366-493D-B563-6AF6AAE56D0B}">
      <dgm:prSet phldrT="[Text]"/>
      <dgm:spPr/>
      <dgm:t>
        <a:bodyPr/>
        <a:lstStyle/>
        <a:p>
          <a:r>
            <a:rPr lang="cs-CZ" dirty="0" smtClean="0"/>
            <a:t>Živočišné</a:t>
          </a:r>
          <a:endParaRPr lang="cs-CZ" dirty="0"/>
        </a:p>
      </dgm:t>
    </dgm:pt>
    <dgm:pt modelId="{9933D074-F8BC-4526-A861-ED3811E941F4}" type="parTrans" cxnId="{6EE7D9B7-1BE7-40AE-AF41-3C5A66DFBB39}">
      <dgm:prSet/>
      <dgm:spPr/>
      <dgm:t>
        <a:bodyPr/>
        <a:lstStyle/>
        <a:p>
          <a:endParaRPr lang="cs-CZ"/>
        </a:p>
      </dgm:t>
    </dgm:pt>
    <dgm:pt modelId="{49B96AB8-60D7-4E9C-90F7-A83E33FCD763}" type="sibTrans" cxnId="{6EE7D9B7-1BE7-40AE-AF41-3C5A66DFBB39}">
      <dgm:prSet/>
      <dgm:spPr/>
      <dgm:t>
        <a:bodyPr/>
        <a:lstStyle/>
        <a:p>
          <a:endParaRPr lang="cs-CZ"/>
        </a:p>
      </dgm:t>
    </dgm:pt>
    <dgm:pt modelId="{F3286D83-D79C-4099-9057-9C14BB99AB2E}">
      <dgm:prSet phldrT="[Text]"/>
      <dgm:spPr/>
      <dgm:t>
        <a:bodyPr/>
        <a:lstStyle/>
        <a:p>
          <a:r>
            <a:rPr lang="cs-CZ" dirty="0" smtClean="0"/>
            <a:t>maso, mléko, vejce</a:t>
          </a:r>
          <a:endParaRPr lang="cs-CZ" dirty="0"/>
        </a:p>
      </dgm:t>
    </dgm:pt>
    <dgm:pt modelId="{57D57CBF-E6CA-4D76-9D94-18E8A653D459}" type="parTrans" cxnId="{E5957C61-A55D-43D0-AFAB-DE9DBD77EC90}">
      <dgm:prSet/>
      <dgm:spPr/>
      <dgm:t>
        <a:bodyPr/>
        <a:lstStyle/>
        <a:p>
          <a:endParaRPr lang="cs-CZ"/>
        </a:p>
      </dgm:t>
    </dgm:pt>
    <dgm:pt modelId="{BF13D69D-2569-46C8-8447-CC506BD55475}" type="sibTrans" cxnId="{E5957C61-A55D-43D0-AFAB-DE9DBD77EC90}">
      <dgm:prSet/>
      <dgm:spPr/>
      <dgm:t>
        <a:bodyPr/>
        <a:lstStyle/>
        <a:p>
          <a:endParaRPr lang="cs-CZ"/>
        </a:p>
      </dgm:t>
    </dgm:pt>
    <dgm:pt modelId="{8AE5C0E7-51DD-40A0-AD62-EE97602BA6EF}">
      <dgm:prSet phldrT="[Text]"/>
      <dgm:spPr/>
      <dgm:t>
        <a:bodyPr/>
        <a:lstStyle/>
        <a:p>
          <a:r>
            <a:rPr lang="cs-CZ" dirty="0" smtClean="0"/>
            <a:t>Rostlinné</a:t>
          </a:r>
          <a:endParaRPr lang="cs-CZ" dirty="0"/>
        </a:p>
      </dgm:t>
    </dgm:pt>
    <dgm:pt modelId="{BB10BB81-9820-4718-885E-5C824A4B666D}" type="parTrans" cxnId="{394225A5-1067-4D1E-A8D1-5A21E9B94E10}">
      <dgm:prSet/>
      <dgm:spPr/>
      <dgm:t>
        <a:bodyPr/>
        <a:lstStyle/>
        <a:p>
          <a:endParaRPr lang="cs-CZ"/>
        </a:p>
      </dgm:t>
    </dgm:pt>
    <dgm:pt modelId="{FE10CC31-86DC-4608-BC0B-232645E0D365}" type="sibTrans" cxnId="{394225A5-1067-4D1E-A8D1-5A21E9B94E10}">
      <dgm:prSet/>
      <dgm:spPr/>
      <dgm:t>
        <a:bodyPr/>
        <a:lstStyle/>
        <a:p>
          <a:endParaRPr lang="cs-CZ"/>
        </a:p>
      </dgm:t>
    </dgm:pt>
    <dgm:pt modelId="{8F58AD6E-0EFE-4C5B-8C8C-9D773863365C}">
      <dgm:prSet phldrT="[Text]"/>
      <dgm:spPr/>
      <dgm:t>
        <a:bodyPr/>
        <a:lstStyle/>
        <a:p>
          <a:r>
            <a:rPr lang="cs-CZ" dirty="0" smtClean="0"/>
            <a:t>obiloviny, zelenina, ovoce</a:t>
          </a:r>
          <a:endParaRPr lang="cs-CZ" dirty="0"/>
        </a:p>
      </dgm:t>
    </dgm:pt>
    <dgm:pt modelId="{063FF915-39A1-414F-83A9-D11BA5C5DE97}" type="parTrans" cxnId="{ACE1F770-20CF-422A-9671-9E6243AD1B00}">
      <dgm:prSet/>
      <dgm:spPr/>
      <dgm:t>
        <a:bodyPr/>
        <a:lstStyle/>
        <a:p>
          <a:endParaRPr lang="cs-CZ"/>
        </a:p>
      </dgm:t>
    </dgm:pt>
    <dgm:pt modelId="{D6B94D87-EA98-45BC-87B8-C6AAC1F9D9DC}" type="sibTrans" cxnId="{ACE1F770-20CF-422A-9671-9E6243AD1B00}">
      <dgm:prSet/>
      <dgm:spPr/>
      <dgm:t>
        <a:bodyPr/>
        <a:lstStyle/>
        <a:p>
          <a:endParaRPr lang="cs-CZ"/>
        </a:p>
      </dgm:t>
    </dgm:pt>
    <dgm:pt modelId="{1BC0A666-A675-4BE5-B679-A5ADCADF3531}" type="pres">
      <dgm:prSet presAssocID="{8F60E97D-18FD-4CE2-AAE7-48F278906D5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AC9434F-EEDE-416B-9D4F-038CD70BF06A}" type="pres">
      <dgm:prSet presAssocID="{33F86ECF-C366-493D-B563-6AF6AAE56D0B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518484-CCFD-48E5-B395-BB84C363D828}" type="pres">
      <dgm:prSet presAssocID="{33F86ECF-C366-493D-B563-6AF6AAE56D0B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1B5AA67-A53E-4A7D-99D4-CB03EF79B169}" type="pres">
      <dgm:prSet presAssocID="{8AE5C0E7-51DD-40A0-AD62-EE97602BA6E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39BD2A4-476A-40C6-8E91-C597EDE4432F}" type="pres">
      <dgm:prSet presAssocID="{8AE5C0E7-51DD-40A0-AD62-EE97602BA6EF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CE1F770-20CF-422A-9671-9E6243AD1B00}" srcId="{8AE5C0E7-51DD-40A0-AD62-EE97602BA6EF}" destId="{8F58AD6E-0EFE-4C5B-8C8C-9D773863365C}" srcOrd="0" destOrd="0" parTransId="{063FF915-39A1-414F-83A9-D11BA5C5DE97}" sibTransId="{D6B94D87-EA98-45BC-87B8-C6AAC1F9D9DC}"/>
    <dgm:cxn modelId="{CCD5C9D1-C534-4901-B91E-B81087FDEA25}" type="presOf" srcId="{F3286D83-D79C-4099-9057-9C14BB99AB2E}" destId="{2C518484-CCFD-48E5-B395-BB84C363D828}" srcOrd="0" destOrd="0" presId="urn:microsoft.com/office/officeart/2005/8/layout/vList2"/>
    <dgm:cxn modelId="{452AD24F-681D-4187-B691-8EC8A3865F06}" type="presOf" srcId="{8F58AD6E-0EFE-4C5B-8C8C-9D773863365C}" destId="{439BD2A4-476A-40C6-8E91-C597EDE4432F}" srcOrd="0" destOrd="0" presId="urn:microsoft.com/office/officeart/2005/8/layout/vList2"/>
    <dgm:cxn modelId="{0814462E-08A1-46FB-A33F-47DA8E9D4B47}" type="presOf" srcId="{8F60E97D-18FD-4CE2-AAE7-48F278906D5F}" destId="{1BC0A666-A675-4BE5-B679-A5ADCADF3531}" srcOrd="0" destOrd="0" presId="urn:microsoft.com/office/officeart/2005/8/layout/vList2"/>
    <dgm:cxn modelId="{AF1C55B5-5B56-4E72-AECF-B8D4376DF436}" type="presOf" srcId="{8AE5C0E7-51DD-40A0-AD62-EE97602BA6EF}" destId="{F1B5AA67-A53E-4A7D-99D4-CB03EF79B169}" srcOrd="0" destOrd="0" presId="urn:microsoft.com/office/officeart/2005/8/layout/vList2"/>
    <dgm:cxn modelId="{69CF7A34-DF2F-4FE1-A080-318DE3B75872}" type="presOf" srcId="{33F86ECF-C366-493D-B563-6AF6AAE56D0B}" destId="{2AC9434F-EEDE-416B-9D4F-038CD70BF06A}" srcOrd="0" destOrd="0" presId="urn:microsoft.com/office/officeart/2005/8/layout/vList2"/>
    <dgm:cxn modelId="{E5957C61-A55D-43D0-AFAB-DE9DBD77EC90}" srcId="{33F86ECF-C366-493D-B563-6AF6AAE56D0B}" destId="{F3286D83-D79C-4099-9057-9C14BB99AB2E}" srcOrd="0" destOrd="0" parTransId="{57D57CBF-E6CA-4D76-9D94-18E8A653D459}" sibTransId="{BF13D69D-2569-46C8-8447-CC506BD55475}"/>
    <dgm:cxn modelId="{394225A5-1067-4D1E-A8D1-5A21E9B94E10}" srcId="{8F60E97D-18FD-4CE2-AAE7-48F278906D5F}" destId="{8AE5C0E7-51DD-40A0-AD62-EE97602BA6EF}" srcOrd="1" destOrd="0" parTransId="{BB10BB81-9820-4718-885E-5C824A4B666D}" sibTransId="{FE10CC31-86DC-4608-BC0B-232645E0D365}"/>
    <dgm:cxn modelId="{6EE7D9B7-1BE7-40AE-AF41-3C5A66DFBB39}" srcId="{8F60E97D-18FD-4CE2-AAE7-48F278906D5F}" destId="{33F86ECF-C366-493D-B563-6AF6AAE56D0B}" srcOrd="0" destOrd="0" parTransId="{9933D074-F8BC-4526-A861-ED3811E941F4}" sibTransId="{49B96AB8-60D7-4E9C-90F7-A83E33FCD763}"/>
    <dgm:cxn modelId="{E71CCC13-87C7-4406-9088-DF07F09AE7F9}" type="presParOf" srcId="{1BC0A666-A675-4BE5-B679-A5ADCADF3531}" destId="{2AC9434F-EEDE-416B-9D4F-038CD70BF06A}" srcOrd="0" destOrd="0" presId="urn:microsoft.com/office/officeart/2005/8/layout/vList2"/>
    <dgm:cxn modelId="{D87D2346-1338-4397-BC36-48347DB7F0A1}" type="presParOf" srcId="{1BC0A666-A675-4BE5-B679-A5ADCADF3531}" destId="{2C518484-CCFD-48E5-B395-BB84C363D828}" srcOrd="1" destOrd="0" presId="urn:microsoft.com/office/officeart/2005/8/layout/vList2"/>
    <dgm:cxn modelId="{2D0B5C1C-FC9B-40C0-9941-EAB32B592A67}" type="presParOf" srcId="{1BC0A666-A675-4BE5-B679-A5ADCADF3531}" destId="{F1B5AA67-A53E-4A7D-99D4-CB03EF79B169}" srcOrd="2" destOrd="0" presId="urn:microsoft.com/office/officeart/2005/8/layout/vList2"/>
    <dgm:cxn modelId="{7B5D748F-9C98-4A36-970B-2874887C9C03}" type="presParOf" srcId="{1BC0A666-A675-4BE5-B679-A5ADCADF3531}" destId="{439BD2A4-476A-40C6-8E91-C597EDE4432F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E35F12-D155-498D-AFA4-096FF384A6C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DB18A134-AE4E-4569-A045-B32270AC66F6}" type="pres">
      <dgm:prSet presAssocID="{CBE35F12-D155-498D-AFA4-096FF384A6C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</dgm:ptLst>
  <dgm:cxnLst>
    <dgm:cxn modelId="{4B2C7581-9C4E-4632-A360-B1ECF7F28C5C}" type="presOf" srcId="{CBE35F12-D155-498D-AFA4-096FF384A6C5}" destId="{DB18A134-AE4E-4569-A045-B32270AC66F6}" srcOrd="0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7C0347-63CA-45E3-A369-66F3368BB42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93DC068-4242-4F39-AA80-093BA02FEC0B}">
      <dgm:prSet phldrT="[Text]" custT="1"/>
      <dgm:spPr/>
      <dgm:t>
        <a:bodyPr/>
        <a:lstStyle/>
        <a:p>
          <a:r>
            <a:rPr lang="cs-CZ" sz="2400" dirty="0" smtClean="0"/>
            <a:t>povzbudivé</a:t>
          </a:r>
          <a:endParaRPr lang="cs-CZ" sz="2400" dirty="0"/>
        </a:p>
      </dgm:t>
    </dgm:pt>
    <dgm:pt modelId="{44D86ECF-3C83-4327-883B-5409F1544EA3}" type="parTrans" cxnId="{0D9104E8-4FC2-413B-AD22-2B2CC7375CD4}">
      <dgm:prSet/>
      <dgm:spPr/>
      <dgm:t>
        <a:bodyPr/>
        <a:lstStyle/>
        <a:p>
          <a:endParaRPr lang="cs-CZ" sz="2400"/>
        </a:p>
      </dgm:t>
    </dgm:pt>
    <dgm:pt modelId="{04CDA010-E990-41ED-A4DF-E95D6C9D4183}" type="sibTrans" cxnId="{0D9104E8-4FC2-413B-AD22-2B2CC7375CD4}">
      <dgm:prSet/>
      <dgm:spPr/>
      <dgm:t>
        <a:bodyPr/>
        <a:lstStyle/>
        <a:p>
          <a:endParaRPr lang="cs-CZ" sz="2400"/>
        </a:p>
      </dgm:t>
    </dgm:pt>
    <dgm:pt modelId="{AF638D78-C36B-4F6D-A429-8A42A587A063}">
      <dgm:prSet phldrT="[Text]" custT="1"/>
      <dgm:spPr/>
      <dgm:t>
        <a:bodyPr/>
        <a:lstStyle/>
        <a:p>
          <a:r>
            <a:rPr lang="cs-CZ" sz="2400" dirty="0" smtClean="0"/>
            <a:t>káva</a:t>
          </a:r>
          <a:endParaRPr lang="cs-CZ" sz="2400" dirty="0"/>
        </a:p>
      </dgm:t>
    </dgm:pt>
    <dgm:pt modelId="{9F5B90F4-3398-47A1-B967-C19D9536113E}" type="parTrans" cxnId="{2E3D9C16-5311-4743-9991-E30E940A6528}">
      <dgm:prSet/>
      <dgm:spPr/>
      <dgm:t>
        <a:bodyPr/>
        <a:lstStyle/>
        <a:p>
          <a:endParaRPr lang="cs-CZ" sz="2400"/>
        </a:p>
      </dgm:t>
    </dgm:pt>
    <dgm:pt modelId="{719BA8EB-B45F-432E-84B5-0B6CF81B8249}" type="sibTrans" cxnId="{2E3D9C16-5311-4743-9991-E30E940A6528}">
      <dgm:prSet/>
      <dgm:spPr/>
      <dgm:t>
        <a:bodyPr/>
        <a:lstStyle/>
        <a:p>
          <a:endParaRPr lang="cs-CZ" sz="2400"/>
        </a:p>
      </dgm:t>
    </dgm:pt>
    <dgm:pt modelId="{7EAC20F7-CFED-4B9C-AD61-9D1046F180A3}">
      <dgm:prSet phldrT="[Text]" custT="1"/>
      <dgm:spPr/>
      <dgm:t>
        <a:bodyPr/>
        <a:lstStyle/>
        <a:p>
          <a:r>
            <a:rPr lang="cs-CZ" sz="2400" dirty="0" smtClean="0"/>
            <a:t>čaj</a:t>
          </a:r>
          <a:endParaRPr lang="cs-CZ" sz="2400" dirty="0"/>
        </a:p>
      </dgm:t>
    </dgm:pt>
    <dgm:pt modelId="{3229A66B-2F4C-40F2-BE76-FB45821452C9}" type="parTrans" cxnId="{F6F08F18-4ECB-42CC-B61D-5A22823523FB}">
      <dgm:prSet/>
      <dgm:spPr/>
      <dgm:t>
        <a:bodyPr/>
        <a:lstStyle/>
        <a:p>
          <a:endParaRPr lang="cs-CZ" sz="2400"/>
        </a:p>
      </dgm:t>
    </dgm:pt>
    <dgm:pt modelId="{D5700320-816F-4B38-96D0-0A782D8BB22E}" type="sibTrans" cxnId="{F6F08F18-4ECB-42CC-B61D-5A22823523FB}">
      <dgm:prSet/>
      <dgm:spPr/>
      <dgm:t>
        <a:bodyPr/>
        <a:lstStyle/>
        <a:p>
          <a:endParaRPr lang="cs-CZ" sz="2400"/>
        </a:p>
      </dgm:t>
    </dgm:pt>
    <dgm:pt modelId="{F1602793-CD51-48D0-A0BE-E0EC50CC137E}">
      <dgm:prSet phldrT="[Text]" custT="1"/>
      <dgm:spPr/>
      <dgm:t>
        <a:bodyPr/>
        <a:lstStyle/>
        <a:p>
          <a:r>
            <a:rPr lang="cs-CZ" sz="2400" dirty="0" smtClean="0"/>
            <a:t>koření</a:t>
          </a:r>
          <a:endParaRPr lang="cs-CZ" sz="2400" dirty="0"/>
        </a:p>
      </dgm:t>
    </dgm:pt>
    <dgm:pt modelId="{02A8CECB-F7EC-4DCC-91B5-B1FE7F4C986B}" type="parTrans" cxnId="{45A24148-24C8-415C-B48D-6474CEF8CF59}">
      <dgm:prSet/>
      <dgm:spPr/>
      <dgm:t>
        <a:bodyPr/>
        <a:lstStyle/>
        <a:p>
          <a:endParaRPr lang="cs-CZ" sz="2400"/>
        </a:p>
      </dgm:t>
    </dgm:pt>
    <dgm:pt modelId="{595D4607-F341-4240-8DB4-D8407E38BD88}" type="sibTrans" cxnId="{45A24148-24C8-415C-B48D-6474CEF8CF59}">
      <dgm:prSet/>
      <dgm:spPr/>
      <dgm:t>
        <a:bodyPr/>
        <a:lstStyle/>
        <a:p>
          <a:endParaRPr lang="cs-CZ" sz="2400"/>
        </a:p>
      </dgm:t>
    </dgm:pt>
    <dgm:pt modelId="{1857E0F2-A58F-4E2B-8DEF-AE310890494A}">
      <dgm:prSet phldrT="[Text]" custT="1"/>
      <dgm:spPr/>
      <dgm:t>
        <a:bodyPr/>
        <a:lstStyle/>
        <a:p>
          <a:r>
            <a:rPr lang="cs-CZ" sz="2400" dirty="0" smtClean="0"/>
            <a:t>pepř</a:t>
          </a:r>
          <a:endParaRPr lang="cs-CZ" sz="2400" dirty="0"/>
        </a:p>
      </dgm:t>
    </dgm:pt>
    <dgm:pt modelId="{DF6E022D-4DBB-4A35-BA88-CBC21AC059E8}" type="parTrans" cxnId="{FF6E25D9-4F99-4A9B-8E85-2D490E3FEF55}">
      <dgm:prSet/>
      <dgm:spPr/>
      <dgm:t>
        <a:bodyPr/>
        <a:lstStyle/>
        <a:p>
          <a:endParaRPr lang="cs-CZ" sz="2400"/>
        </a:p>
      </dgm:t>
    </dgm:pt>
    <dgm:pt modelId="{F0ABB2AC-13AF-4B0B-8DEC-339DB13C5F9C}" type="sibTrans" cxnId="{FF6E25D9-4F99-4A9B-8E85-2D490E3FEF55}">
      <dgm:prSet/>
      <dgm:spPr/>
      <dgm:t>
        <a:bodyPr/>
        <a:lstStyle/>
        <a:p>
          <a:endParaRPr lang="cs-CZ" sz="2400"/>
        </a:p>
      </dgm:t>
    </dgm:pt>
    <dgm:pt modelId="{BD33A73A-7382-4060-8C5C-108D51FF3F67}">
      <dgm:prSet phldrT="[Text]" custT="1"/>
      <dgm:spPr/>
      <dgm:t>
        <a:bodyPr/>
        <a:lstStyle/>
        <a:p>
          <a:r>
            <a:rPr lang="cs-CZ" sz="2400" dirty="0" smtClean="0"/>
            <a:t>kmín</a:t>
          </a:r>
          <a:endParaRPr lang="cs-CZ" sz="2400" dirty="0"/>
        </a:p>
      </dgm:t>
    </dgm:pt>
    <dgm:pt modelId="{25A7CFA8-2323-4A4A-B00D-3FE8F508FED3}" type="parTrans" cxnId="{29994CEE-B2DF-4796-B3F0-E01CAA2BC340}">
      <dgm:prSet/>
      <dgm:spPr/>
      <dgm:t>
        <a:bodyPr/>
        <a:lstStyle/>
        <a:p>
          <a:endParaRPr lang="cs-CZ" sz="2400"/>
        </a:p>
      </dgm:t>
    </dgm:pt>
    <dgm:pt modelId="{AFA9E23A-3F23-404F-AA5A-C6E6C5339229}" type="sibTrans" cxnId="{29994CEE-B2DF-4796-B3F0-E01CAA2BC340}">
      <dgm:prSet/>
      <dgm:spPr/>
      <dgm:t>
        <a:bodyPr/>
        <a:lstStyle/>
        <a:p>
          <a:endParaRPr lang="cs-CZ" sz="2400"/>
        </a:p>
      </dgm:t>
    </dgm:pt>
    <dgm:pt modelId="{282BCF32-0C00-416C-99F6-48F82A91E12D}">
      <dgm:prSet phldrT="[Text]" custT="1"/>
      <dgm:spPr/>
      <dgm:t>
        <a:bodyPr/>
        <a:lstStyle/>
        <a:p>
          <a:r>
            <a:rPr lang="cs-CZ" sz="2400" dirty="0" smtClean="0"/>
            <a:t>kořenící přípravky</a:t>
          </a:r>
          <a:endParaRPr lang="cs-CZ" sz="2400" dirty="0"/>
        </a:p>
      </dgm:t>
    </dgm:pt>
    <dgm:pt modelId="{71AA5F8E-FC05-4F63-B801-CA10238CCC6E}" type="parTrans" cxnId="{D0E4EA58-FA7C-4999-BD21-1980B89B3B3E}">
      <dgm:prSet/>
      <dgm:spPr/>
      <dgm:t>
        <a:bodyPr/>
        <a:lstStyle/>
        <a:p>
          <a:endParaRPr lang="cs-CZ" sz="2400"/>
        </a:p>
      </dgm:t>
    </dgm:pt>
    <dgm:pt modelId="{C38EE581-EE92-44B0-A246-697E04D3708F}" type="sibTrans" cxnId="{D0E4EA58-FA7C-4999-BD21-1980B89B3B3E}">
      <dgm:prSet/>
      <dgm:spPr/>
      <dgm:t>
        <a:bodyPr/>
        <a:lstStyle/>
        <a:p>
          <a:endParaRPr lang="cs-CZ" sz="2400"/>
        </a:p>
      </dgm:t>
    </dgm:pt>
    <dgm:pt modelId="{179CBDFA-EAAC-43AA-9D7F-4A87E0BA144B}">
      <dgm:prSet phldrT="[Text]" custT="1"/>
      <dgm:spPr/>
      <dgm:t>
        <a:bodyPr/>
        <a:lstStyle/>
        <a:p>
          <a:r>
            <a:rPr lang="cs-CZ" sz="2400" dirty="0" smtClean="0"/>
            <a:t>sůl</a:t>
          </a:r>
          <a:endParaRPr lang="cs-CZ" sz="2400" dirty="0"/>
        </a:p>
      </dgm:t>
    </dgm:pt>
    <dgm:pt modelId="{E6E6F076-8981-4BC5-91A5-45F599ACA609}" type="parTrans" cxnId="{3B8E9F06-6351-4D01-B89A-2D36B87A5F5F}">
      <dgm:prSet/>
      <dgm:spPr/>
      <dgm:t>
        <a:bodyPr/>
        <a:lstStyle/>
        <a:p>
          <a:endParaRPr lang="cs-CZ" sz="2400"/>
        </a:p>
      </dgm:t>
    </dgm:pt>
    <dgm:pt modelId="{E931CF6A-5777-48C6-B148-F75FD036470E}" type="sibTrans" cxnId="{3B8E9F06-6351-4D01-B89A-2D36B87A5F5F}">
      <dgm:prSet/>
      <dgm:spPr/>
      <dgm:t>
        <a:bodyPr/>
        <a:lstStyle/>
        <a:p>
          <a:endParaRPr lang="cs-CZ" sz="2400"/>
        </a:p>
      </dgm:t>
    </dgm:pt>
    <dgm:pt modelId="{17E88E6E-0B73-47C9-B118-A93C6E4DAEDC}">
      <dgm:prSet phldrT="[Text]" custT="1"/>
      <dgm:spPr/>
      <dgm:t>
        <a:bodyPr/>
        <a:lstStyle/>
        <a:p>
          <a:r>
            <a:rPr lang="cs-CZ" sz="2400" dirty="0" smtClean="0"/>
            <a:t>ocet</a:t>
          </a:r>
          <a:endParaRPr lang="cs-CZ" sz="2400" dirty="0"/>
        </a:p>
      </dgm:t>
    </dgm:pt>
    <dgm:pt modelId="{2EDACC64-4ED8-440E-BBBD-C01E4361F762}" type="parTrans" cxnId="{F1FA3306-D8DC-49D1-8004-1827EB3B0AFA}">
      <dgm:prSet/>
      <dgm:spPr/>
      <dgm:t>
        <a:bodyPr/>
        <a:lstStyle/>
        <a:p>
          <a:endParaRPr lang="cs-CZ" sz="2400"/>
        </a:p>
      </dgm:t>
    </dgm:pt>
    <dgm:pt modelId="{7DAA0067-1982-4212-9D39-9F219141B911}" type="sibTrans" cxnId="{F1FA3306-D8DC-49D1-8004-1827EB3B0AFA}">
      <dgm:prSet/>
      <dgm:spPr/>
      <dgm:t>
        <a:bodyPr/>
        <a:lstStyle/>
        <a:p>
          <a:endParaRPr lang="cs-CZ" sz="2400"/>
        </a:p>
      </dgm:t>
    </dgm:pt>
    <dgm:pt modelId="{4FD3395A-D6F8-467B-B4EF-43EE3DFF75D0}">
      <dgm:prSet phldrT="[Text]" custT="1"/>
      <dgm:spPr/>
      <dgm:t>
        <a:bodyPr/>
        <a:lstStyle/>
        <a:p>
          <a:r>
            <a:rPr lang="cs-CZ" sz="2400" dirty="0" smtClean="0"/>
            <a:t>kakao</a:t>
          </a:r>
          <a:endParaRPr lang="cs-CZ" sz="2400" dirty="0"/>
        </a:p>
      </dgm:t>
    </dgm:pt>
    <dgm:pt modelId="{61C4F95B-33AF-4D2E-A037-D4EB3B06DBD8}" type="parTrans" cxnId="{2EB2049D-808B-4446-9AFD-960795D7F0AC}">
      <dgm:prSet/>
      <dgm:spPr/>
      <dgm:t>
        <a:bodyPr/>
        <a:lstStyle/>
        <a:p>
          <a:endParaRPr lang="cs-CZ"/>
        </a:p>
      </dgm:t>
    </dgm:pt>
    <dgm:pt modelId="{CD5663A2-4BBD-4E70-BEBC-787FA4DA2582}" type="sibTrans" cxnId="{2EB2049D-808B-4446-9AFD-960795D7F0AC}">
      <dgm:prSet/>
      <dgm:spPr/>
      <dgm:t>
        <a:bodyPr/>
        <a:lstStyle/>
        <a:p>
          <a:endParaRPr lang="cs-CZ"/>
        </a:p>
      </dgm:t>
    </dgm:pt>
    <dgm:pt modelId="{F3DD2CCA-1B20-4343-B503-1B9CAF052345}">
      <dgm:prSet phldrT="[Text]" custT="1"/>
      <dgm:spPr/>
      <dgm:t>
        <a:bodyPr/>
        <a:lstStyle/>
        <a:p>
          <a:r>
            <a:rPr lang="cs-CZ" sz="2400" dirty="0" smtClean="0"/>
            <a:t>zázvor</a:t>
          </a:r>
          <a:endParaRPr lang="cs-CZ" sz="2400" dirty="0"/>
        </a:p>
      </dgm:t>
    </dgm:pt>
    <dgm:pt modelId="{72ED9BC2-C971-4AB8-A0A4-F56FA361D6FA}" type="parTrans" cxnId="{BEC621D4-01A6-482F-AB62-9F3AD42E59E1}">
      <dgm:prSet/>
      <dgm:spPr/>
      <dgm:t>
        <a:bodyPr/>
        <a:lstStyle/>
        <a:p>
          <a:endParaRPr lang="cs-CZ"/>
        </a:p>
      </dgm:t>
    </dgm:pt>
    <dgm:pt modelId="{B359013C-100A-4D4D-976D-8B13F60A0A1A}" type="sibTrans" cxnId="{BEC621D4-01A6-482F-AB62-9F3AD42E59E1}">
      <dgm:prSet/>
      <dgm:spPr/>
      <dgm:t>
        <a:bodyPr/>
        <a:lstStyle/>
        <a:p>
          <a:endParaRPr lang="cs-CZ"/>
        </a:p>
      </dgm:t>
    </dgm:pt>
    <dgm:pt modelId="{703145B6-F9E3-469A-9066-F9E277E2963E}">
      <dgm:prSet phldrT="[Text]" custT="1"/>
      <dgm:spPr/>
      <dgm:t>
        <a:bodyPr/>
        <a:lstStyle/>
        <a:p>
          <a:r>
            <a:rPr lang="cs-CZ" sz="2400" dirty="0" smtClean="0"/>
            <a:t>skořice </a:t>
          </a:r>
          <a:endParaRPr lang="cs-CZ" sz="2400" dirty="0"/>
        </a:p>
      </dgm:t>
    </dgm:pt>
    <dgm:pt modelId="{A6547B74-1E9B-4462-BE45-B20DEDD35A01}" type="parTrans" cxnId="{E619E838-403B-4B6D-BAAF-FB234CB62667}">
      <dgm:prSet/>
      <dgm:spPr/>
      <dgm:t>
        <a:bodyPr/>
        <a:lstStyle/>
        <a:p>
          <a:endParaRPr lang="cs-CZ"/>
        </a:p>
      </dgm:t>
    </dgm:pt>
    <dgm:pt modelId="{154A209F-528D-4CB5-90EB-9C3801D5121D}" type="sibTrans" cxnId="{E619E838-403B-4B6D-BAAF-FB234CB62667}">
      <dgm:prSet/>
      <dgm:spPr/>
      <dgm:t>
        <a:bodyPr/>
        <a:lstStyle/>
        <a:p>
          <a:endParaRPr lang="cs-CZ"/>
        </a:p>
      </dgm:t>
    </dgm:pt>
    <dgm:pt modelId="{788D6876-5355-4E56-BD7D-8A0DCB50C895}">
      <dgm:prSet phldrT="[Text]" custT="1"/>
      <dgm:spPr/>
      <dgm:t>
        <a:bodyPr/>
        <a:lstStyle/>
        <a:p>
          <a:r>
            <a:rPr lang="cs-CZ" sz="2400" dirty="0" smtClean="0"/>
            <a:t>hořčice</a:t>
          </a:r>
          <a:endParaRPr lang="cs-CZ" sz="2400" dirty="0"/>
        </a:p>
      </dgm:t>
    </dgm:pt>
    <dgm:pt modelId="{08D7ADAB-6EE1-4B02-8688-A651DE0A189C}" type="parTrans" cxnId="{99AEC2C1-D343-4DDD-9BAA-D6F9F790639F}">
      <dgm:prSet/>
      <dgm:spPr/>
      <dgm:t>
        <a:bodyPr/>
        <a:lstStyle/>
        <a:p>
          <a:endParaRPr lang="cs-CZ"/>
        </a:p>
      </dgm:t>
    </dgm:pt>
    <dgm:pt modelId="{C33886B1-B793-429A-98FA-F3C3846B61F6}" type="sibTrans" cxnId="{99AEC2C1-D343-4DDD-9BAA-D6F9F790639F}">
      <dgm:prSet/>
      <dgm:spPr/>
      <dgm:t>
        <a:bodyPr/>
        <a:lstStyle/>
        <a:p>
          <a:endParaRPr lang="cs-CZ"/>
        </a:p>
      </dgm:t>
    </dgm:pt>
    <dgm:pt modelId="{C7F683CC-630E-469A-87EA-9DB6F99ABCA0}" type="pres">
      <dgm:prSet presAssocID="{DB7C0347-63CA-45E3-A369-66F3368BB4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C156EAE-28E0-4F18-B644-3434DABFF2AF}" type="pres">
      <dgm:prSet presAssocID="{593DC068-4242-4F39-AA80-093BA02FEC0B}" presName="composite" presStyleCnt="0"/>
      <dgm:spPr/>
    </dgm:pt>
    <dgm:pt modelId="{8373CB68-989F-4ACC-B065-EE9C2C1F9EB4}" type="pres">
      <dgm:prSet presAssocID="{593DC068-4242-4F39-AA80-093BA02FEC0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F67E15-B8C6-401F-AC17-3BCAB6DDD12A}" type="pres">
      <dgm:prSet presAssocID="{593DC068-4242-4F39-AA80-093BA02FEC0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5A1780C-7F21-4317-B997-6B2C0F8E1536}" type="pres">
      <dgm:prSet presAssocID="{04CDA010-E990-41ED-A4DF-E95D6C9D4183}" presName="space" presStyleCnt="0"/>
      <dgm:spPr/>
    </dgm:pt>
    <dgm:pt modelId="{E9CF750F-7F85-43B2-B8D8-1ABCA1B4DFEB}" type="pres">
      <dgm:prSet presAssocID="{F1602793-CD51-48D0-A0BE-E0EC50CC137E}" presName="composite" presStyleCnt="0"/>
      <dgm:spPr/>
    </dgm:pt>
    <dgm:pt modelId="{46830D59-12CA-47AA-882F-5A731C9451EE}" type="pres">
      <dgm:prSet presAssocID="{F1602793-CD51-48D0-A0BE-E0EC50CC137E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7E2191C-564A-4068-8E6C-76BD2F14A3C4}" type="pres">
      <dgm:prSet presAssocID="{F1602793-CD51-48D0-A0BE-E0EC50CC137E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8A0829-F4DF-4C16-AB12-CD08B76F8031}" type="pres">
      <dgm:prSet presAssocID="{595D4607-F341-4240-8DB4-D8407E38BD88}" presName="space" presStyleCnt="0"/>
      <dgm:spPr/>
    </dgm:pt>
    <dgm:pt modelId="{197EE194-A7E1-40DA-A9C4-70C9C8DEFC9F}" type="pres">
      <dgm:prSet presAssocID="{282BCF32-0C00-416C-99F6-48F82A91E12D}" presName="composite" presStyleCnt="0"/>
      <dgm:spPr/>
    </dgm:pt>
    <dgm:pt modelId="{213BE224-207C-4825-9C5B-BC0C1900BF92}" type="pres">
      <dgm:prSet presAssocID="{282BCF32-0C00-416C-99F6-48F82A91E12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914F35B-E980-46BB-9D7D-5C51E858A104}" type="pres">
      <dgm:prSet presAssocID="{282BCF32-0C00-416C-99F6-48F82A91E12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8E184E60-C2D2-46D7-92B5-63EA6AC0FEA3}" type="presOf" srcId="{17E88E6E-0B73-47C9-B118-A93C6E4DAEDC}" destId="{8914F35B-E980-46BB-9D7D-5C51E858A104}" srcOrd="0" destOrd="1" presId="urn:microsoft.com/office/officeart/2005/8/layout/hList1"/>
    <dgm:cxn modelId="{0D9104E8-4FC2-413B-AD22-2B2CC7375CD4}" srcId="{DB7C0347-63CA-45E3-A369-66F3368BB427}" destId="{593DC068-4242-4F39-AA80-093BA02FEC0B}" srcOrd="0" destOrd="0" parTransId="{44D86ECF-3C83-4327-883B-5409F1544EA3}" sibTransId="{04CDA010-E990-41ED-A4DF-E95D6C9D4183}"/>
    <dgm:cxn modelId="{2EB2049D-808B-4446-9AFD-960795D7F0AC}" srcId="{593DC068-4242-4F39-AA80-093BA02FEC0B}" destId="{4FD3395A-D6F8-467B-B4EF-43EE3DFF75D0}" srcOrd="2" destOrd="0" parTransId="{61C4F95B-33AF-4D2E-A037-D4EB3B06DBD8}" sibTransId="{CD5663A2-4BBD-4E70-BEBC-787FA4DA2582}"/>
    <dgm:cxn modelId="{2E3D9C16-5311-4743-9991-E30E940A6528}" srcId="{593DC068-4242-4F39-AA80-093BA02FEC0B}" destId="{AF638D78-C36B-4F6D-A429-8A42A587A063}" srcOrd="0" destOrd="0" parTransId="{9F5B90F4-3398-47A1-B967-C19D9536113E}" sibTransId="{719BA8EB-B45F-432E-84B5-0B6CF81B8249}"/>
    <dgm:cxn modelId="{C7074883-0843-491E-9B9E-229EC62BD61C}" type="presOf" srcId="{703145B6-F9E3-469A-9066-F9E277E2963E}" destId="{C7E2191C-564A-4068-8E6C-76BD2F14A3C4}" srcOrd="0" destOrd="3" presId="urn:microsoft.com/office/officeart/2005/8/layout/hList1"/>
    <dgm:cxn modelId="{1EA81424-28C2-453A-91E8-13A0453843B3}" type="presOf" srcId="{AF638D78-C36B-4F6D-A429-8A42A587A063}" destId="{52F67E15-B8C6-401F-AC17-3BCAB6DDD12A}" srcOrd="0" destOrd="0" presId="urn:microsoft.com/office/officeart/2005/8/layout/hList1"/>
    <dgm:cxn modelId="{FF6E25D9-4F99-4A9B-8E85-2D490E3FEF55}" srcId="{F1602793-CD51-48D0-A0BE-E0EC50CC137E}" destId="{1857E0F2-A58F-4E2B-8DEF-AE310890494A}" srcOrd="0" destOrd="0" parTransId="{DF6E022D-4DBB-4A35-BA88-CBC21AC059E8}" sibTransId="{F0ABB2AC-13AF-4B0B-8DEC-339DB13C5F9C}"/>
    <dgm:cxn modelId="{D0F52974-33A2-4FE2-AAB5-52E8875480D3}" type="presOf" srcId="{F3DD2CCA-1B20-4343-B503-1B9CAF052345}" destId="{C7E2191C-564A-4068-8E6C-76BD2F14A3C4}" srcOrd="0" destOrd="2" presId="urn:microsoft.com/office/officeart/2005/8/layout/hList1"/>
    <dgm:cxn modelId="{F1FA3306-D8DC-49D1-8004-1827EB3B0AFA}" srcId="{282BCF32-0C00-416C-99F6-48F82A91E12D}" destId="{17E88E6E-0B73-47C9-B118-A93C6E4DAEDC}" srcOrd="1" destOrd="0" parTransId="{2EDACC64-4ED8-440E-BBBD-C01E4361F762}" sibTransId="{7DAA0067-1982-4212-9D39-9F219141B911}"/>
    <dgm:cxn modelId="{8880CD8B-2C29-4E6C-8C76-D489C1725AF9}" type="presOf" srcId="{DB7C0347-63CA-45E3-A369-66F3368BB427}" destId="{C7F683CC-630E-469A-87EA-9DB6F99ABCA0}" srcOrd="0" destOrd="0" presId="urn:microsoft.com/office/officeart/2005/8/layout/hList1"/>
    <dgm:cxn modelId="{29994CEE-B2DF-4796-B3F0-E01CAA2BC340}" srcId="{F1602793-CD51-48D0-A0BE-E0EC50CC137E}" destId="{BD33A73A-7382-4060-8C5C-108D51FF3F67}" srcOrd="1" destOrd="0" parTransId="{25A7CFA8-2323-4A4A-B00D-3FE8F508FED3}" sibTransId="{AFA9E23A-3F23-404F-AA5A-C6E6C5339229}"/>
    <dgm:cxn modelId="{99AEC2C1-D343-4DDD-9BAA-D6F9F790639F}" srcId="{282BCF32-0C00-416C-99F6-48F82A91E12D}" destId="{788D6876-5355-4E56-BD7D-8A0DCB50C895}" srcOrd="2" destOrd="0" parTransId="{08D7ADAB-6EE1-4B02-8688-A651DE0A189C}" sibTransId="{C33886B1-B793-429A-98FA-F3C3846B61F6}"/>
    <dgm:cxn modelId="{45A24148-24C8-415C-B48D-6474CEF8CF59}" srcId="{DB7C0347-63CA-45E3-A369-66F3368BB427}" destId="{F1602793-CD51-48D0-A0BE-E0EC50CC137E}" srcOrd="1" destOrd="0" parTransId="{02A8CECB-F7EC-4DCC-91B5-B1FE7F4C986B}" sibTransId="{595D4607-F341-4240-8DB4-D8407E38BD88}"/>
    <dgm:cxn modelId="{DC19FF04-84F6-4FE1-8A13-A26A1FCC9249}" type="presOf" srcId="{788D6876-5355-4E56-BD7D-8A0DCB50C895}" destId="{8914F35B-E980-46BB-9D7D-5C51E858A104}" srcOrd="0" destOrd="2" presId="urn:microsoft.com/office/officeart/2005/8/layout/hList1"/>
    <dgm:cxn modelId="{E619E838-403B-4B6D-BAAF-FB234CB62667}" srcId="{F1602793-CD51-48D0-A0BE-E0EC50CC137E}" destId="{703145B6-F9E3-469A-9066-F9E277E2963E}" srcOrd="3" destOrd="0" parTransId="{A6547B74-1E9B-4462-BE45-B20DEDD35A01}" sibTransId="{154A209F-528D-4CB5-90EB-9C3801D5121D}"/>
    <dgm:cxn modelId="{287A44D8-459F-409A-8747-B26B12441E42}" type="presOf" srcId="{1857E0F2-A58F-4E2B-8DEF-AE310890494A}" destId="{C7E2191C-564A-4068-8E6C-76BD2F14A3C4}" srcOrd="0" destOrd="0" presId="urn:microsoft.com/office/officeart/2005/8/layout/hList1"/>
    <dgm:cxn modelId="{023DF654-7406-4288-919F-CF8ADA3B33C9}" type="presOf" srcId="{7EAC20F7-CFED-4B9C-AD61-9D1046F180A3}" destId="{52F67E15-B8C6-401F-AC17-3BCAB6DDD12A}" srcOrd="0" destOrd="1" presId="urn:microsoft.com/office/officeart/2005/8/layout/hList1"/>
    <dgm:cxn modelId="{FF4AADB0-0DDB-4379-BA78-77129F90038E}" type="presOf" srcId="{BD33A73A-7382-4060-8C5C-108D51FF3F67}" destId="{C7E2191C-564A-4068-8E6C-76BD2F14A3C4}" srcOrd="0" destOrd="1" presId="urn:microsoft.com/office/officeart/2005/8/layout/hList1"/>
    <dgm:cxn modelId="{173B6A02-CB01-402A-93D6-586AF85589A6}" type="presOf" srcId="{F1602793-CD51-48D0-A0BE-E0EC50CC137E}" destId="{46830D59-12CA-47AA-882F-5A731C9451EE}" srcOrd="0" destOrd="0" presId="urn:microsoft.com/office/officeart/2005/8/layout/hList1"/>
    <dgm:cxn modelId="{07636666-6664-40F7-B9BA-3F389320DD74}" type="presOf" srcId="{4FD3395A-D6F8-467B-B4EF-43EE3DFF75D0}" destId="{52F67E15-B8C6-401F-AC17-3BCAB6DDD12A}" srcOrd="0" destOrd="2" presId="urn:microsoft.com/office/officeart/2005/8/layout/hList1"/>
    <dgm:cxn modelId="{4D0ECB4A-4FF3-4889-A0B6-F243FDF0B0DA}" type="presOf" srcId="{179CBDFA-EAAC-43AA-9D7F-4A87E0BA144B}" destId="{8914F35B-E980-46BB-9D7D-5C51E858A104}" srcOrd="0" destOrd="0" presId="urn:microsoft.com/office/officeart/2005/8/layout/hList1"/>
    <dgm:cxn modelId="{3B8E9F06-6351-4D01-B89A-2D36B87A5F5F}" srcId="{282BCF32-0C00-416C-99F6-48F82A91E12D}" destId="{179CBDFA-EAAC-43AA-9D7F-4A87E0BA144B}" srcOrd="0" destOrd="0" parTransId="{E6E6F076-8981-4BC5-91A5-45F599ACA609}" sibTransId="{E931CF6A-5777-48C6-B148-F75FD036470E}"/>
    <dgm:cxn modelId="{2E59640F-98DC-4CF9-8983-F77219FB6A0F}" type="presOf" srcId="{282BCF32-0C00-416C-99F6-48F82A91E12D}" destId="{213BE224-207C-4825-9C5B-BC0C1900BF92}" srcOrd="0" destOrd="0" presId="urn:microsoft.com/office/officeart/2005/8/layout/hList1"/>
    <dgm:cxn modelId="{BEC621D4-01A6-482F-AB62-9F3AD42E59E1}" srcId="{F1602793-CD51-48D0-A0BE-E0EC50CC137E}" destId="{F3DD2CCA-1B20-4343-B503-1B9CAF052345}" srcOrd="2" destOrd="0" parTransId="{72ED9BC2-C971-4AB8-A0A4-F56FA361D6FA}" sibTransId="{B359013C-100A-4D4D-976D-8B13F60A0A1A}"/>
    <dgm:cxn modelId="{C7DF20F5-D699-4350-9F9A-7B1180B9751B}" type="presOf" srcId="{593DC068-4242-4F39-AA80-093BA02FEC0B}" destId="{8373CB68-989F-4ACC-B065-EE9C2C1F9EB4}" srcOrd="0" destOrd="0" presId="urn:microsoft.com/office/officeart/2005/8/layout/hList1"/>
    <dgm:cxn modelId="{F6F08F18-4ECB-42CC-B61D-5A22823523FB}" srcId="{593DC068-4242-4F39-AA80-093BA02FEC0B}" destId="{7EAC20F7-CFED-4B9C-AD61-9D1046F180A3}" srcOrd="1" destOrd="0" parTransId="{3229A66B-2F4C-40F2-BE76-FB45821452C9}" sibTransId="{D5700320-816F-4B38-96D0-0A782D8BB22E}"/>
    <dgm:cxn modelId="{D0E4EA58-FA7C-4999-BD21-1980B89B3B3E}" srcId="{DB7C0347-63CA-45E3-A369-66F3368BB427}" destId="{282BCF32-0C00-416C-99F6-48F82A91E12D}" srcOrd="2" destOrd="0" parTransId="{71AA5F8E-FC05-4F63-B801-CA10238CCC6E}" sibTransId="{C38EE581-EE92-44B0-A246-697E04D3708F}"/>
    <dgm:cxn modelId="{7ED413B5-FBCA-43C8-98CC-9195F381FFD1}" type="presParOf" srcId="{C7F683CC-630E-469A-87EA-9DB6F99ABCA0}" destId="{6C156EAE-28E0-4F18-B644-3434DABFF2AF}" srcOrd="0" destOrd="0" presId="urn:microsoft.com/office/officeart/2005/8/layout/hList1"/>
    <dgm:cxn modelId="{765B097E-630F-4493-A584-9D505B39451C}" type="presParOf" srcId="{6C156EAE-28E0-4F18-B644-3434DABFF2AF}" destId="{8373CB68-989F-4ACC-B065-EE9C2C1F9EB4}" srcOrd="0" destOrd="0" presId="urn:microsoft.com/office/officeart/2005/8/layout/hList1"/>
    <dgm:cxn modelId="{C6AF4385-194F-485C-A191-428EA8F8626D}" type="presParOf" srcId="{6C156EAE-28E0-4F18-B644-3434DABFF2AF}" destId="{52F67E15-B8C6-401F-AC17-3BCAB6DDD12A}" srcOrd="1" destOrd="0" presId="urn:microsoft.com/office/officeart/2005/8/layout/hList1"/>
    <dgm:cxn modelId="{541F2842-C96C-4F1F-8C77-86FAE54ADE17}" type="presParOf" srcId="{C7F683CC-630E-469A-87EA-9DB6F99ABCA0}" destId="{B5A1780C-7F21-4317-B997-6B2C0F8E1536}" srcOrd="1" destOrd="0" presId="urn:microsoft.com/office/officeart/2005/8/layout/hList1"/>
    <dgm:cxn modelId="{A4CC854B-EDDD-4A36-82FF-2FA0F90264BC}" type="presParOf" srcId="{C7F683CC-630E-469A-87EA-9DB6F99ABCA0}" destId="{E9CF750F-7F85-43B2-B8D8-1ABCA1B4DFEB}" srcOrd="2" destOrd="0" presId="urn:microsoft.com/office/officeart/2005/8/layout/hList1"/>
    <dgm:cxn modelId="{AEDFE2B6-0DAE-44C4-8034-68FC436E656D}" type="presParOf" srcId="{E9CF750F-7F85-43B2-B8D8-1ABCA1B4DFEB}" destId="{46830D59-12CA-47AA-882F-5A731C9451EE}" srcOrd="0" destOrd="0" presId="urn:microsoft.com/office/officeart/2005/8/layout/hList1"/>
    <dgm:cxn modelId="{25210670-3AB4-4168-817B-8DAED1F5FE05}" type="presParOf" srcId="{E9CF750F-7F85-43B2-B8D8-1ABCA1B4DFEB}" destId="{C7E2191C-564A-4068-8E6C-76BD2F14A3C4}" srcOrd="1" destOrd="0" presId="urn:microsoft.com/office/officeart/2005/8/layout/hList1"/>
    <dgm:cxn modelId="{742F0060-E19F-4363-AD06-84ACFA8D86F8}" type="presParOf" srcId="{C7F683CC-630E-469A-87EA-9DB6F99ABCA0}" destId="{128A0829-F4DF-4C16-AB12-CD08B76F8031}" srcOrd="3" destOrd="0" presId="urn:microsoft.com/office/officeart/2005/8/layout/hList1"/>
    <dgm:cxn modelId="{23B0ECC2-7F50-4110-BE0A-AE7F13273C7D}" type="presParOf" srcId="{C7F683CC-630E-469A-87EA-9DB6F99ABCA0}" destId="{197EE194-A7E1-40DA-A9C4-70C9C8DEFC9F}" srcOrd="4" destOrd="0" presId="urn:microsoft.com/office/officeart/2005/8/layout/hList1"/>
    <dgm:cxn modelId="{B1CFCDE4-F51F-4B29-A30A-F77743A6F2C2}" type="presParOf" srcId="{197EE194-A7E1-40DA-A9C4-70C9C8DEFC9F}" destId="{213BE224-207C-4825-9C5B-BC0C1900BF92}" srcOrd="0" destOrd="0" presId="urn:microsoft.com/office/officeart/2005/8/layout/hList1"/>
    <dgm:cxn modelId="{51DFB4E2-2CFF-41AB-875A-34358E628839}" type="presParOf" srcId="{197EE194-A7E1-40DA-A9C4-70C9C8DEFC9F}" destId="{8914F35B-E980-46BB-9D7D-5C51E858A104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9CDA7C-15EE-4565-9095-BF68C449839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4EA9DE7-23AD-4723-8A33-FAE7383F13AF}">
      <dgm:prSet phldrT="[Text]" custT="1"/>
      <dgm:spPr/>
      <dgm:t>
        <a:bodyPr/>
        <a:lstStyle/>
        <a:p>
          <a:r>
            <a:rPr lang="cs-CZ" sz="5500" dirty="0" smtClean="0"/>
            <a:t>Nealkoholické </a:t>
          </a:r>
        </a:p>
        <a:p>
          <a:r>
            <a:rPr lang="cs-CZ" sz="3600" dirty="0" smtClean="0"/>
            <a:t>- dodávají vodu k rozpouštění živin</a:t>
          </a:r>
        </a:p>
        <a:p>
          <a:r>
            <a:rPr lang="cs-CZ" sz="3600" dirty="0" smtClean="0"/>
            <a:t>- zaženou žízeň, osvěží</a:t>
          </a:r>
          <a:endParaRPr lang="cs-CZ" sz="3600" dirty="0"/>
        </a:p>
      </dgm:t>
    </dgm:pt>
    <dgm:pt modelId="{EAA53895-F4F6-46A3-B780-1A11796699D8}" type="parTrans" cxnId="{F99BFC6D-09C8-4A51-AB62-DE52BC3F4607}">
      <dgm:prSet/>
      <dgm:spPr/>
      <dgm:t>
        <a:bodyPr/>
        <a:lstStyle/>
        <a:p>
          <a:endParaRPr lang="cs-CZ"/>
        </a:p>
      </dgm:t>
    </dgm:pt>
    <dgm:pt modelId="{9BA91C96-9AFD-4E5D-B989-F403AB048759}" type="sibTrans" cxnId="{F99BFC6D-09C8-4A51-AB62-DE52BC3F4607}">
      <dgm:prSet/>
      <dgm:spPr/>
      <dgm:t>
        <a:bodyPr/>
        <a:lstStyle/>
        <a:p>
          <a:endParaRPr lang="cs-CZ"/>
        </a:p>
      </dgm:t>
    </dgm:pt>
    <dgm:pt modelId="{33578B48-373F-4F71-8002-B9E60800AAE3}">
      <dgm:prSet phldrT="[Text]"/>
      <dgm:spPr/>
      <dgm:t>
        <a:bodyPr/>
        <a:lstStyle/>
        <a:p>
          <a:r>
            <a:rPr lang="cs-CZ" dirty="0" smtClean="0"/>
            <a:t>voda, džus, sodovka </a:t>
          </a:r>
          <a:endParaRPr lang="cs-CZ" dirty="0"/>
        </a:p>
      </dgm:t>
    </dgm:pt>
    <dgm:pt modelId="{BBC02951-14C0-4867-B206-4B77D44A903A}" type="parTrans" cxnId="{057B48B8-A226-4CD1-8932-377E79716AC3}">
      <dgm:prSet/>
      <dgm:spPr/>
      <dgm:t>
        <a:bodyPr/>
        <a:lstStyle/>
        <a:p>
          <a:endParaRPr lang="cs-CZ"/>
        </a:p>
      </dgm:t>
    </dgm:pt>
    <dgm:pt modelId="{F2029CF4-013B-477C-B0A2-35C79A5A9903}" type="sibTrans" cxnId="{057B48B8-A226-4CD1-8932-377E79716AC3}">
      <dgm:prSet/>
      <dgm:spPr/>
      <dgm:t>
        <a:bodyPr/>
        <a:lstStyle/>
        <a:p>
          <a:endParaRPr lang="cs-CZ"/>
        </a:p>
      </dgm:t>
    </dgm:pt>
    <dgm:pt modelId="{7E0C70EE-DCE7-48E9-A72C-8D6F47D6B0C6}" type="pres">
      <dgm:prSet presAssocID="{D99CDA7C-15EE-4565-9095-BF68C44983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DAA67F6-81FD-45F8-83E1-404D2AFD235B}" type="pres">
      <dgm:prSet presAssocID="{04EA9DE7-23AD-4723-8A33-FAE7383F13AF}" presName="parentText" presStyleLbl="node1" presStyleIdx="0" presStyleCnt="1" custLinFactNeighborX="126" custLinFactNeighborY="-2144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0E45FDD-67A5-4BEA-854E-3A694D52958C}" type="pres">
      <dgm:prSet presAssocID="{04EA9DE7-23AD-4723-8A33-FAE7383F13AF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514C24A-B4B3-4D51-AC61-6065FDEE34E8}" type="presOf" srcId="{D99CDA7C-15EE-4565-9095-BF68C449839E}" destId="{7E0C70EE-DCE7-48E9-A72C-8D6F47D6B0C6}" srcOrd="0" destOrd="0" presId="urn:microsoft.com/office/officeart/2005/8/layout/vList2"/>
    <dgm:cxn modelId="{9CD27D41-8C60-47F4-AE9D-9CAC96BE8B6C}" type="presOf" srcId="{04EA9DE7-23AD-4723-8A33-FAE7383F13AF}" destId="{7DAA67F6-81FD-45F8-83E1-404D2AFD235B}" srcOrd="0" destOrd="0" presId="urn:microsoft.com/office/officeart/2005/8/layout/vList2"/>
    <dgm:cxn modelId="{057B48B8-A226-4CD1-8932-377E79716AC3}" srcId="{04EA9DE7-23AD-4723-8A33-FAE7383F13AF}" destId="{33578B48-373F-4F71-8002-B9E60800AAE3}" srcOrd="0" destOrd="0" parTransId="{BBC02951-14C0-4867-B206-4B77D44A903A}" sibTransId="{F2029CF4-013B-477C-B0A2-35C79A5A9903}"/>
    <dgm:cxn modelId="{F99BFC6D-09C8-4A51-AB62-DE52BC3F4607}" srcId="{D99CDA7C-15EE-4565-9095-BF68C449839E}" destId="{04EA9DE7-23AD-4723-8A33-FAE7383F13AF}" srcOrd="0" destOrd="0" parTransId="{EAA53895-F4F6-46A3-B780-1A11796699D8}" sibTransId="{9BA91C96-9AFD-4E5D-B989-F403AB048759}"/>
    <dgm:cxn modelId="{26863949-6BBA-4FDF-993B-F7AD4D1FBB09}" type="presOf" srcId="{33578B48-373F-4F71-8002-B9E60800AAE3}" destId="{70E45FDD-67A5-4BEA-854E-3A694D52958C}" srcOrd="0" destOrd="0" presId="urn:microsoft.com/office/officeart/2005/8/layout/vList2"/>
    <dgm:cxn modelId="{72565CA3-318A-44D7-863E-6243C1FCF720}" type="presParOf" srcId="{7E0C70EE-DCE7-48E9-A72C-8D6F47D6B0C6}" destId="{7DAA67F6-81FD-45F8-83E1-404D2AFD235B}" srcOrd="0" destOrd="0" presId="urn:microsoft.com/office/officeart/2005/8/layout/vList2"/>
    <dgm:cxn modelId="{680D28A4-7013-4234-872E-53BEDB111596}" type="presParOf" srcId="{7E0C70EE-DCE7-48E9-A72C-8D6F47D6B0C6}" destId="{70E45FDD-67A5-4BEA-854E-3A694D52958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A611F31-95E4-464E-B2CF-5089547A875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B32AFC4-6A74-401B-9B81-4A0A33F4D0A0}">
      <dgm:prSet phldrT="[Text]" custT="1"/>
      <dgm:spPr/>
      <dgm:t>
        <a:bodyPr/>
        <a:lstStyle/>
        <a:p>
          <a:r>
            <a:rPr lang="cs-CZ" sz="5700" dirty="0" smtClean="0"/>
            <a:t>Alkoholické</a:t>
          </a:r>
        </a:p>
        <a:p>
          <a:r>
            <a:rPr lang="cs-CZ" sz="3600" dirty="0" smtClean="0"/>
            <a:t>- škodlivé ve velkých a častých dávkách</a:t>
          </a:r>
          <a:endParaRPr lang="cs-CZ" sz="3600" dirty="0"/>
        </a:p>
      </dgm:t>
    </dgm:pt>
    <dgm:pt modelId="{FE2FA070-0C7C-41FE-9143-CBB2416FB03D}" type="parTrans" cxnId="{48CBFB91-6EAA-434F-B1E2-BD15C7777B10}">
      <dgm:prSet/>
      <dgm:spPr/>
      <dgm:t>
        <a:bodyPr/>
        <a:lstStyle/>
        <a:p>
          <a:endParaRPr lang="cs-CZ"/>
        </a:p>
      </dgm:t>
    </dgm:pt>
    <dgm:pt modelId="{1F757531-675D-4ADA-8F5A-287767E45042}" type="sibTrans" cxnId="{48CBFB91-6EAA-434F-B1E2-BD15C7777B10}">
      <dgm:prSet/>
      <dgm:spPr/>
      <dgm:t>
        <a:bodyPr/>
        <a:lstStyle/>
        <a:p>
          <a:endParaRPr lang="cs-CZ"/>
        </a:p>
      </dgm:t>
    </dgm:pt>
    <dgm:pt modelId="{B688BB0B-ABDE-4DCA-9E9A-25970C7ED203}">
      <dgm:prSet phldrT="[Text]"/>
      <dgm:spPr/>
      <dgm:t>
        <a:bodyPr/>
        <a:lstStyle/>
        <a:p>
          <a:r>
            <a:rPr lang="cs-CZ" dirty="0" smtClean="0"/>
            <a:t>pivo, víno, vodka</a:t>
          </a:r>
          <a:endParaRPr lang="cs-CZ" dirty="0"/>
        </a:p>
      </dgm:t>
    </dgm:pt>
    <dgm:pt modelId="{51F1D0A4-393D-4449-A04B-93C67329FC2E}" type="parTrans" cxnId="{4D7C859C-CC2C-44AD-8D38-5E0B2D215F82}">
      <dgm:prSet/>
      <dgm:spPr/>
      <dgm:t>
        <a:bodyPr/>
        <a:lstStyle/>
        <a:p>
          <a:endParaRPr lang="cs-CZ"/>
        </a:p>
      </dgm:t>
    </dgm:pt>
    <dgm:pt modelId="{10A4AB36-F611-48D7-80CA-07E62F70EC60}" type="sibTrans" cxnId="{4D7C859C-CC2C-44AD-8D38-5E0B2D215F82}">
      <dgm:prSet/>
      <dgm:spPr/>
      <dgm:t>
        <a:bodyPr/>
        <a:lstStyle/>
        <a:p>
          <a:endParaRPr lang="cs-CZ"/>
        </a:p>
      </dgm:t>
    </dgm:pt>
    <dgm:pt modelId="{82325338-7AC5-4392-9172-431E8A28FDBD}" type="pres">
      <dgm:prSet presAssocID="{BA611F31-95E4-464E-B2CF-5089547A875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EAF67AE-DE71-4679-A5EA-8CC8E7531D2B}" type="pres">
      <dgm:prSet presAssocID="{4B32AFC4-6A74-401B-9B81-4A0A33F4D0A0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313EC3D-6E27-4DAE-B980-510760043976}" type="pres">
      <dgm:prSet presAssocID="{4B32AFC4-6A74-401B-9B81-4A0A33F4D0A0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F7D63C11-869A-44C0-AD45-276F5B741E27}" type="presOf" srcId="{4B32AFC4-6A74-401B-9B81-4A0A33F4D0A0}" destId="{6EAF67AE-DE71-4679-A5EA-8CC8E7531D2B}" srcOrd="0" destOrd="0" presId="urn:microsoft.com/office/officeart/2005/8/layout/vList2"/>
    <dgm:cxn modelId="{17D0C2DE-CEC2-4E45-AFED-94F5C42B76AC}" type="presOf" srcId="{BA611F31-95E4-464E-B2CF-5089547A8758}" destId="{82325338-7AC5-4392-9172-431E8A28FDBD}" srcOrd="0" destOrd="0" presId="urn:microsoft.com/office/officeart/2005/8/layout/vList2"/>
    <dgm:cxn modelId="{48CBFB91-6EAA-434F-B1E2-BD15C7777B10}" srcId="{BA611F31-95E4-464E-B2CF-5089547A8758}" destId="{4B32AFC4-6A74-401B-9B81-4A0A33F4D0A0}" srcOrd="0" destOrd="0" parTransId="{FE2FA070-0C7C-41FE-9143-CBB2416FB03D}" sibTransId="{1F757531-675D-4ADA-8F5A-287767E45042}"/>
    <dgm:cxn modelId="{4D7C859C-CC2C-44AD-8D38-5E0B2D215F82}" srcId="{4B32AFC4-6A74-401B-9B81-4A0A33F4D0A0}" destId="{B688BB0B-ABDE-4DCA-9E9A-25970C7ED203}" srcOrd="0" destOrd="0" parTransId="{51F1D0A4-393D-4449-A04B-93C67329FC2E}" sibTransId="{10A4AB36-F611-48D7-80CA-07E62F70EC60}"/>
    <dgm:cxn modelId="{96A7A805-4140-43D3-A759-5C9F687C5286}" type="presOf" srcId="{B688BB0B-ABDE-4DCA-9E9A-25970C7ED203}" destId="{7313EC3D-6E27-4DAE-B980-510760043976}" srcOrd="0" destOrd="0" presId="urn:microsoft.com/office/officeart/2005/8/layout/vList2"/>
    <dgm:cxn modelId="{FF63A85C-A60D-445A-9138-1CC7A594091D}" type="presParOf" srcId="{82325338-7AC5-4392-9172-431E8A28FDBD}" destId="{6EAF67AE-DE71-4679-A5EA-8CC8E7531D2B}" srcOrd="0" destOrd="0" presId="urn:microsoft.com/office/officeart/2005/8/layout/vList2"/>
    <dgm:cxn modelId="{9A2EB7E5-3BAF-4BBB-A463-3E37678EEDA0}" type="presParOf" srcId="{82325338-7AC5-4392-9172-431E8A28FDBD}" destId="{7313EC3D-6E27-4DAE-B980-51076004397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C34AE0-08C0-4FED-A8CF-11E6C21FD712}">
      <dsp:nvSpPr>
        <dsp:cNvPr id="0" name=""/>
        <dsp:cNvSpPr/>
      </dsp:nvSpPr>
      <dsp:spPr>
        <a:xfrm>
          <a:off x="0" y="46401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4777DB-C7C4-424A-B537-369513B933EB}">
      <dsp:nvSpPr>
        <dsp:cNvPr id="0" name=""/>
        <dsp:cNvSpPr/>
      </dsp:nvSpPr>
      <dsp:spPr>
        <a:xfrm>
          <a:off x="304800" y="645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POTRAVINY</a:t>
          </a:r>
          <a:endParaRPr lang="cs-CZ" sz="3100" kern="1200" dirty="0"/>
        </a:p>
      </dsp:txBody>
      <dsp:txXfrm>
        <a:off x="304800" y="6459"/>
        <a:ext cx="4267200" cy="915120"/>
      </dsp:txXfrm>
    </dsp:sp>
    <dsp:sp modelId="{A6018DD3-D0D4-496A-8C77-1D97B2552EEF}">
      <dsp:nvSpPr>
        <dsp:cNvPr id="0" name=""/>
        <dsp:cNvSpPr/>
      </dsp:nvSpPr>
      <dsp:spPr>
        <a:xfrm>
          <a:off x="0" y="1870179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4D9D49-72FB-446C-8214-A5AD3E6AEA43}">
      <dsp:nvSpPr>
        <dsp:cNvPr id="0" name=""/>
        <dsp:cNvSpPr/>
      </dsp:nvSpPr>
      <dsp:spPr>
        <a:xfrm>
          <a:off x="304800" y="1412619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POCHUTINY</a:t>
          </a:r>
          <a:endParaRPr lang="cs-CZ" sz="3100" kern="1200" dirty="0"/>
        </a:p>
      </dsp:txBody>
      <dsp:txXfrm>
        <a:off x="304800" y="1412619"/>
        <a:ext cx="4267200" cy="915120"/>
      </dsp:txXfrm>
    </dsp:sp>
    <dsp:sp modelId="{848521A7-8E97-4B9E-9490-D87DBE8641B7}">
      <dsp:nvSpPr>
        <dsp:cNvPr id="0" name=""/>
        <dsp:cNvSpPr/>
      </dsp:nvSpPr>
      <dsp:spPr>
        <a:xfrm>
          <a:off x="0" y="3276340"/>
          <a:ext cx="6096000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A4478E-A103-4326-B9BF-F0CA45C7DC8B}">
      <dsp:nvSpPr>
        <dsp:cNvPr id="0" name=""/>
        <dsp:cNvSpPr/>
      </dsp:nvSpPr>
      <dsp:spPr>
        <a:xfrm>
          <a:off x="304800" y="2818780"/>
          <a:ext cx="4267200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100" kern="1200" dirty="0" smtClean="0"/>
            <a:t>NÁPOJE</a:t>
          </a:r>
          <a:endParaRPr lang="cs-CZ" sz="3100" kern="1200" dirty="0"/>
        </a:p>
      </dsp:txBody>
      <dsp:txXfrm>
        <a:off x="304800" y="2818780"/>
        <a:ext cx="4267200" cy="91512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AC9434F-EEDE-416B-9D4F-038CD70BF06A}">
      <dsp:nvSpPr>
        <dsp:cNvPr id="0" name=""/>
        <dsp:cNvSpPr/>
      </dsp:nvSpPr>
      <dsp:spPr>
        <a:xfrm>
          <a:off x="0" y="33006"/>
          <a:ext cx="8229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dirty="0" smtClean="0"/>
            <a:t>Živočišné</a:t>
          </a:r>
          <a:endParaRPr lang="cs-CZ" sz="5500" kern="1200" dirty="0"/>
        </a:p>
      </dsp:txBody>
      <dsp:txXfrm>
        <a:off x="0" y="33006"/>
        <a:ext cx="8229600" cy="1319175"/>
      </dsp:txXfrm>
    </dsp:sp>
    <dsp:sp modelId="{2C518484-CCFD-48E5-B395-BB84C363D828}">
      <dsp:nvSpPr>
        <dsp:cNvPr id="0" name=""/>
        <dsp:cNvSpPr/>
      </dsp:nvSpPr>
      <dsp:spPr>
        <a:xfrm>
          <a:off x="0" y="1352181"/>
          <a:ext cx="82296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9850" rIns="391160" bIns="69850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4300" kern="1200" dirty="0" smtClean="0"/>
            <a:t>maso, mléko, vejce</a:t>
          </a:r>
          <a:endParaRPr lang="cs-CZ" sz="4300" kern="1200" dirty="0"/>
        </a:p>
      </dsp:txBody>
      <dsp:txXfrm>
        <a:off x="0" y="1352181"/>
        <a:ext cx="8229600" cy="910800"/>
      </dsp:txXfrm>
    </dsp:sp>
    <dsp:sp modelId="{F1B5AA67-A53E-4A7D-99D4-CB03EF79B169}">
      <dsp:nvSpPr>
        <dsp:cNvPr id="0" name=""/>
        <dsp:cNvSpPr/>
      </dsp:nvSpPr>
      <dsp:spPr>
        <a:xfrm>
          <a:off x="0" y="2262981"/>
          <a:ext cx="8229600" cy="13191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0" tIns="209550" rIns="209550" bIns="209550" numCol="1" spcCol="1270" anchor="ctr" anchorCtr="0">
          <a:noAutofit/>
        </a:bodyPr>
        <a:lstStyle/>
        <a:p>
          <a:pPr lvl="0" algn="l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5500" kern="1200" dirty="0" smtClean="0"/>
            <a:t>Rostlinné</a:t>
          </a:r>
          <a:endParaRPr lang="cs-CZ" sz="5500" kern="1200" dirty="0"/>
        </a:p>
      </dsp:txBody>
      <dsp:txXfrm>
        <a:off x="0" y="2262981"/>
        <a:ext cx="8229600" cy="1319175"/>
      </dsp:txXfrm>
    </dsp:sp>
    <dsp:sp modelId="{439BD2A4-476A-40C6-8E91-C597EDE4432F}">
      <dsp:nvSpPr>
        <dsp:cNvPr id="0" name=""/>
        <dsp:cNvSpPr/>
      </dsp:nvSpPr>
      <dsp:spPr>
        <a:xfrm>
          <a:off x="0" y="3582156"/>
          <a:ext cx="8229600" cy="910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69850" rIns="391160" bIns="69850" numCol="1" spcCol="1270" anchor="t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cs-CZ" sz="4300" kern="1200" dirty="0" smtClean="0"/>
            <a:t>obiloviny, zelenina, ovoce</a:t>
          </a:r>
          <a:endParaRPr lang="cs-CZ" sz="4300" kern="1200" dirty="0"/>
        </a:p>
      </dsp:txBody>
      <dsp:txXfrm>
        <a:off x="0" y="3582156"/>
        <a:ext cx="8229600" cy="9108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73CB68-989F-4ACC-B065-EE9C2C1F9EB4}">
      <dsp:nvSpPr>
        <dsp:cNvPr id="0" name=""/>
        <dsp:cNvSpPr/>
      </dsp:nvSpPr>
      <dsp:spPr>
        <a:xfrm>
          <a:off x="1905" y="8477"/>
          <a:ext cx="1857374" cy="742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povzbudivé</a:t>
          </a:r>
          <a:endParaRPr lang="cs-CZ" sz="2400" kern="1200" dirty="0"/>
        </a:p>
      </dsp:txBody>
      <dsp:txXfrm>
        <a:off x="1905" y="8477"/>
        <a:ext cx="1857374" cy="742949"/>
      </dsp:txXfrm>
    </dsp:sp>
    <dsp:sp modelId="{52F67E15-B8C6-401F-AC17-3BCAB6DDD12A}">
      <dsp:nvSpPr>
        <dsp:cNvPr id="0" name=""/>
        <dsp:cNvSpPr/>
      </dsp:nvSpPr>
      <dsp:spPr>
        <a:xfrm>
          <a:off x="1905" y="751427"/>
          <a:ext cx="1857374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káva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čaj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kakao</a:t>
          </a:r>
          <a:endParaRPr lang="cs-CZ" sz="2400" kern="1200" dirty="0"/>
        </a:p>
      </dsp:txBody>
      <dsp:txXfrm>
        <a:off x="1905" y="751427"/>
        <a:ext cx="1857374" cy="1976400"/>
      </dsp:txXfrm>
    </dsp:sp>
    <dsp:sp modelId="{46830D59-12CA-47AA-882F-5A731C9451EE}">
      <dsp:nvSpPr>
        <dsp:cNvPr id="0" name=""/>
        <dsp:cNvSpPr/>
      </dsp:nvSpPr>
      <dsp:spPr>
        <a:xfrm>
          <a:off x="2119312" y="8477"/>
          <a:ext cx="1857374" cy="742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koření</a:t>
          </a:r>
          <a:endParaRPr lang="cs-CZ" sz="2400" kern="1200" dirty="0"/>
        </a:p>
      </dsp:txBody>
      <dsp:txXfrm>
        <a:off x="2119312" y="8477"/>
        <a:ext cx="1857374" cy="742949"/>
      </dsp:txXfrm>
    </dsp:sp>
    <dsp:sp modelId="{C7E2191C-564A-4068-8E6C-76BD2F14A3C4}">
      <dsp:nvSpPr>
        <dsp:cNvPr id="0" name=""/>
        <dsp:cNvSpPr/>
      </dsp:nvSpPr>
      <dsp:spPr>
        <a:xfrm>
          <a:off x="2119312" y="751427"/>
          <a:ext cx="1857374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pepř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kmín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zázvor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skořice </a:t>
          </a:r>
          <a:endParaRPr lang="cs-CZ" sz="2400" kern="1200" dirty="0"/>
        </a:p>
      </dsp:txBody>
      <dsp:txXfrm>
        <a:off x="2119312" y="751427"/>
        <a:ext cx="1857374" cy="1976400"/>
      </dsp:txXfrm>
    </dsp:sp>
    <dsp:sp modelId="{213BE224-207C-4825-9C5B-BC0C1900BF92}">
      <dsp:nvSpPr>
        <dsp:cNvPr id="0" name=""/>
        <dsp:cNvSpPr/>
      </dsp:nvSpPr>
      <dsp:spPr>
        <a:xfrm>
          <a:off x="4236719" y="8477"/>
          <a:ext cx="1857374" cy="7429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kern="1200" dirty="0" smtClean="0"/>
            <a:t>kořenící přípravky</a:t>
          </a:r>
          <a:endParaRPr lang="cs-CZ" sz="2400" kern="1200" dirty="0"/>
        </a:p>
      </dsp:txBody>
      <dsp:txXfrm>
        <a:off x="4236719" y="8477"/>
        <a:ext cx="1857374" cy="742949"/>
      </dsp:txXfrm>
    </dsp:sp>
    <dsp:sp modelId="{8914F35B-E980-46BB-9D7D-5C51E858A104}">
      <dsp:nvSpPr>
        <dsp:cNvPr id="0" name=""/>
        <dsp:cNvSpPr/>
      </dsp:nvSpPr>
      <dsp:spPr>
        <a:xfrm>
          <a:off x="4236719" y="751427"/>
          <a:ext cx="1857374" cy="1976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sůl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ocet</a:t>
          </a:r>
          <a:endParaRPr lang="cs-CZ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400" kern="1200" dirty="0" smtClean="0"/>
            <a:t>hořčice</a:t>
          </a:r>
          <a:endParaRPr lang="cs-CZ" sz="2400" kern="1200" dirty="0"/>
        </a:p>
      </dsp:txBody>
      <dsp:txXfrm>
        <a:off x="4236719" y="751427"/>
        <a:ext cx="1857374" cy="19764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3FB6F-0B24-4848-8A5C-2A5651D4348F}" type="datetimeFigureOut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6468D-5795-41EB-BA73-87D7BEA5F29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A9487-F200-440B-BAF1-28245F7C4A04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4E4AD-F409-4D6F-B272-8BFA0859F15A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DF5B5-CC19-46A2-92F7-D5845BB06214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D4770-82E5-472F-A48F-ECFDEDAF6361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51720" y="6381329"/>
            <a:ext cx="5184576" cy="476672"/>
          </a:xfrm>
        </p:spPr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BE340-B74D-4004-A4AB-77C13DE1F859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089D-3318-4B87-9829-1B573F2D6F29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DA279-8528-4E8D-B0C4-ACFCC2DC7140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A615E-530C-4AC0-B042-F1C34EC9EF78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1FD96-9941-4B31-836E-172EDA95EAAA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9876D-AC77-49AB-A9A9-4BBE9CFCBD91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3B8F8-C0C7-4AA7-A18F-44B982FC8B08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 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4"/>
          <p:cNvSpPr txBox="1">
            <a:spLocks/>
          </p:cNvSpPr>
          <p:nvPr userDrawn="1"/>
        </p:nvSpPr>
        <p:spPr>
          <a:xfrm>
            <a:off x="2051720" y="6381329"/>
            <a:ext cx="5184576" cy="47667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Integrovaná střední škola, Hlaváčkovo nám. 673, Slaný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02DCA-5FE0-4ED3-9058-A18A17A74D9B}" type="datetime1">
              <a:rPr lang="cs-CZ" smtClean="0"/>
              <a:pPr/>
              <a:t>10.7.2013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051720" y="6492875"/>
            <a:ext cx="5184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B8ADD-A4FA-40FC-85FE-2F3E2737A7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921299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Označení materiálu:</a:t>
            </a:r>
            <a:r>
              <a:rPr lang="cs-CZ" dirty="0" smtClean="0"/>
              <a:t> 	</a:t>
            </a:r>
            <a:r>
              <a:rPr lang="cs-CZ" dirty="0" smtClean="0"/>
              <a:t>VY_32_INOVACE_DVOLE_SUROVINY1_01 </a:t>
            </a:r>
            <a:endParaRPr lang="cs-CZ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Název materiálu:</a:t>
            </a:r>
            <a:r>
              <a:rPr lang="cs-CZ" dirty="0" smtClean="0"/>
              <a:t>	Poživatiny			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Tematická oblast:	</a:t>
            </a:r>
            <a:r>
              <a:rPr lang="cs-CZ" dirty="0" smtClean="0"/>
              <a:t>Suroviny, 1. ročník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Anotace:</a:t>
            </a:r>
            <a:r>
              <a:rPr lang="cs-CZ" dirty="0" smtClean="0"/>
              <a:t>	Prezentace slouží k výkladu nového učiva.</a:t>
            </a:r>
            <a:endParaRPr lang="en-US" i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Očekávaný výstup:</a:t>
            </a:r>
            <a:r>
              <a:rPr lang="cs-CZ" dirty="0" smtClean="0"/>
              <a:t>	Žák rozumí pojmu poživatina, umí poživatiny rozlišit do 	skupin na základní a nutné živiny.	 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Klíčová slova:	</a:t>
            </a:r>
            <a:r>
              <a:rPr lang="cs-CZ" dirty="0" smtClean="0"/>
              <a:t>poživatiny, potraviny, nápoje, pochutiny</a:t>
            </a:r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Metodika:</a:t>
            </a:r>
            <a:r>
              <a:rPr lang="cs-CZ" dirty="0" smtClean="0"/>
              <a:t> 	Podklad k výuce nové látky.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Obor:</a:t>
            </a:r>
            <a:r>
              <a:rPr lang="cs-CZ" dirty="0" smtClean="0"/>
              <a:t>	29-54-H/01 Cukrář		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Ročník:</a:t>
            </a:r>
            <a:r>
              <a:rPr lang="cs-CZ" dirty="0" smtClean="0"/>
              <a:t>	1.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Autor:</a:t>
            </a:r>
            <a:r>
              <a:rPr lang="cs-CZ" dirty="0" smtClean="0"/>
              <a:t> 	Ing. Lenka Dvořáčková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cs-CZ" b="1" dirty="0" smtClean="0"/>
              <a:t>Zpracováno dne:	</a:t>
            </a:r>
            <a:r>
              <a:rPr lang="cs-CZ" dirty="0" smtClean="0"/>
              <a:t>12. 9. 2012</a:t>
            </a:r>
            <a:endParaRPr lang="cs-CZ" b="1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endParaRPr lang="en-US" dirty="0" smtClean="0"/>
          </a:p>
          <a:p>
            <a:pPr>
              <a:lnSpc>
                <a:spcPct val="80000"/>
              </a:lnSpc>
              <a:tabLst>
                <a:tab pos="2428875" algn="l"/>
              </a:tabLst>
            </a:pPr>
            <a:r>
              <a:rPr lang="en-US" dirty="0" err="1" smtClean="0"/>
              <a:t>Prohlašuji</a:t>
            </a:r>
            <a:r>
              <a:rPr lang="en-US" dirty="0" smtClean="0"/>
              <a:t>, </a:t>
            </a:r>
            <a:r>
              <a:rPr lang="en-US" dirty="0" err="1" smtClean="0"/>
              <a:t>že</a:t>
            </a:r>
            <a:r>
              <a:rPr lang="en-US" dirty="0" smtClean="0"/>
              <a:t> </a:t>
            </a:r>
            <a:r>
              <a:rPr lang="en-US" dirty="0" err="1" smtClean="0"/>
              <a:t>při</a:t>
            </a:r>
            <a:r>
              <a:rPr lang="en-US" dirty="0" smtClean="0"/>
              <a:t> </a:t>
            </a:r>
            <a:r>
              <a:rPr lang="en-US" dirty="0" err="1" smtClean="0"/>
              <a:t>tvorbě</a:t>
            </a:r>
            <a:r>
              <a:rPr lang="en-US" dirty="0" smtClean="0"/>
              <a:t> </a:t>
            </a:r>
            <a:r>
              <a:rPr lang="en-US" dirty="0" err="1" smtClean="0"/>
              <a:t>výukového</a:t>
            </a:r>
            <a:r>
              <a:rPr lang="en-US" dirty="0" smtClean="0"/>
              <a:t> </a:t>
            </a:r>
            <a:r>
              <a:rPr lang="en-US" dirty="0" err="1" smtClean="0"/>
              <a:t>materiálu</a:t>
            </a:r>
            <a:r>
              <a:rPr lang="en-US" dirty="0" smtClean="0"/>
              <a:t> </a:t>
            </a:r>
            <a:r>
              <a:rPr lang="en-US" dirty="0" err="1" smtClean="0"/>
              <a:t>jsem</a:t>
            </a:r>
            <a:r>
              <a:rPr lang="en-US" dirty="0" smtClean="0"/>
              <a:t> </a:t>
            </a:r>
            <a:r>
              <a:rPr lang="en-US" dirty="0" err="1" smtClean="0"/>
              <a:t>respektoval</a:t>
            </a:r>
            <a:r>
              <a:rPr lang="en-US" dirty="0" smtClean="0"/>
              <a:t>(a) </a:t>
            </a:r>
            <a:r>
              <a:rPr lang="en-US" dirty="0" err="1" smtClean="0"/>
              <a:t>všeobecně</a:t>
            </a:r>
            <a:r>
              <a:rPr lang="en-US" dirty="0" smtClean="0"/>
              <a:t> </a:t>
            </a:r>
            <a:r>
              <a:rPr lang="en-US" dirty="0" err="1" smtClean="0"/>
              <a:t>užívané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a </a:t>
            </a:r>
            <a:r>
              <a:rPr lang="en-US" dirty="0" err="1" smtClean="0"/>
              <a:t>morální</a:t>
            </a:r>
            <a:r>
              <a:rPr lang="en-US" dirty="0" smtClean="0"/>
              <a:t> </a:t>
            </a:r>
            <a:r>
              <a:rPr lang="en-US" dirty="0" err="1" smtClean="0"/>
              <a:t>zvyklosti</a:t>
            </a:r>
            <a:r>
              <a:rPr lang="en-US" dirty="0" smtClean="0"/>
              <a:t>, </a:t>
            </a:r>
            <a:r>
              <a:rPr lang="en-US" dirty="0" err="1" smtClean="0"/>
              <a:t>autorská</a:t>
            </a:r>
            <a:r>
              <a:rPr lang="en-US" dirty="0" smtClean="0"/>
              <a:t> a </a:t>
            </a:r>
            <a:r>
              <a:rPr lang="en-US" dirty="0" err="1" smtClean="0"/>
              <a:t>jiná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třetích</a:t>
            </a:r>
            <a:r>
              <a:rPr lang="en-US" dirty="0" smtClean="0"/>
              <a:t> </a:t>
            </a:r>
            <a:r>
              <a:rPr lang="en-US" dirty="0" err="1" smtClean="0"/>
              <a:t>osob</a:t>
            </a:r>
            <a:r>
              <a:rPr lang="en-US" dirty="0" smtClean="0"/>
              <a:t>, </a:t>
            </a:r>
            <a:r>
              <a:rPr lang="en-US" dirty="0" err="1" smtClean="0"/>
              <a:t>zejména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</a:t>
            </a:r>
            <a:r>
              <a:rPr lang="en-US" dirty="0" err="1" smtClean="0"/>
              <a:t>duševního</a:t>
            </a:r>
            <a:r>
              <a:rPr lang="en-US" dirty="0" smtClean="0"/>
              <a:t> </a:t>
            </a:r>
            <a:r>
              <a:rPr lang="en-US" dirty="0" err="1" smtClean="0"/>
              <a:t>vlastnictví</a:t>
            </a:r>
            <a:r>
              <a:rPr lang="en-US" dirty="0" smtClean="0"/>
              <a:t> (</a:t>
            </a:r>
            <a:r>
              <a:rPr lang="en-US" dirty="0" err="1" smtClean="0"/>
              <a:t>např</a:t>
            </a:r>
            <a:r>
              <a:rPr lang="en-US" dirty="0" smtClean="0"/>
              <a:t>. </a:t>
            </a:r>
            <a:r>
              <a:rPr lang="en-US" dirty="0" err="1" smtClean="0"/>
              <a:t>práva</a:t>
            </a:r>
            <a:r>
              <a:rPr lang="en-US" dirty="0" smtClean="0"/>
              <a:t> k </a:t>
            </a:r>
            <a:r>
              <a:rPr lang="en-US" dirty="0" err="1" smtClean="0"/>
              <a:t>obchodní</a:t>
            </a:r>
            <a:r>
              <a:rPr lang="en-US" dirty="0" smtClean="0"/>
              <a:t> </a:t>
            </a:r>
            <a:r>
              <a:rPr lang="en-US" dirty="0" err="1" smtClean="0"/>
              <a:t>firmě</a:t>
            </a:r>
            <a:r>
              <a:rPr lang="en-US" dirty="0" smtClean="0"/>
              <a:t>, </a:t>
            </a:r>
            <a:r>
              <a:rPr lang="en-US" dirty="0" err="1" smtClean="0"/>
              <a:t>autorská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k software, k </a:t>
            </a:r>
            <a:r>
              <a:rPr lang="en-US" dirty="0" err="1" smtClean="0"/>
              <a:t>filmovým</a:t>
            </a:r>
            <a:r>
              <a:rPr lang="en-US" dirty="0" smtClean="0"/>
              <a:t>, </a:t>
            </a:r>
            <a:r>
              <a:rPr lang="en-US" dirty="0" err="1" smtClean="0"/>
              <a:t>hudebním</a:t>
            </a:r>
            <a:r>
              <a:rPr lang="en-US" dirty="0" smtClean="0"/>
              <a:t> a </a:t>
            </a:r>
            <a:r>
              <a:rPr lang="en-US" dirty="0" err="1" smtClean="0"/>
              <a:t>fotografickým</a:t>
            </a:r>
            <a:r>
              <a:rPr lang="en-US" dirty="0" smtClean="0"/>
              <a:t> </a:t>
            </a:r>
            <a:r>
              <a:rPr lang="en-US" dirty="0" err="1" smtClean="0"/>
              <a:t>dílům</a:t>
            </a:r>
            <a:r>
              <a:rPr lang="en-US" dirty="0" smtClean="0"/>
              <a:t> </a:t>
            </a:r>
            <a:r>
              <a:rPr lang="en-US" dirty="0" err="1" smtClean="0"/>
              <a:t>nebo</a:t>
            </a:r>
            <a:r>
              <a:rPr lang="en-US" dirty="0" smtClean="0"/>
              <a:t> </a:t>
            </a:r>
            <a:r>
              <a:rPr lang="en-US" dirty="0" err="1" smtClean="0"/>
              <a:t>práva</a:t>
            </a:r>
            <a:r>
              <a:rPr lang="en-US" dirty="0" smtClean="0"/>
              <a:t> k </a:t>
            </a:r>
            <a:r>
              <a:rPr lang="en-US" dirty="0" err="1" smtClean="0"/>
              <a:t>ochranným</a:t>
            </a:r>
            <a:r>
              <a:rPr lang="en-US" dirty="0" smtClean="0"/>
              <a:t> </a:t>
            </a:r>
            <a:r>
              <a:rPr lang="en-US" dirty="0" err="1" smtClean="0"/>
              <a:t>známkám</a:t>
            </a:r>
            <a:r>
              <a:rPr lang="en-US" dirty="0" smtClean="0"/>
              <a:t>) </a:t>
            </a:r>
            <a:r>
              <a:rPr lang="en-US" dirty="0" err="1" smtClean="0"/>
              <a:t>dle</a:t>
            </a:r>
            <a:r>
              <a:rPr lang="en-US" dirty="0" smtClean="0"/>
              <a:t> </a:t>
            </a:r>
            <a:r>
              <a:rPr lang="en-US" dirty="0" err="1" smtClean="0"/>
              <a:t>zákona</a:t>
            </a:r>
            <a:r>
              <a:rPr lang="en-US" dirty="0" smtClean="0"/>
              <a:t> 121/2000 Sb. (</a:t>
            </a:r>
            <a:r>
              <a:rPr lang="en-US" dirty="0" err="1" smtClean="0"/>
              <a:t>autorský</a:t>
            </a:r>
            <a:r>
              <a:rPr lang="en-US" dirty="0" smtClean="0"/>
              <a:t> </a:t>
            </a:r>
            <a:r>
              <a:rPr lang="en-US" dirty="0" err="1" smtClean="0"/>
              <a:t>zákon</a:t>
            </a:r>
            <a:r>
              <a:rPr lang="en-US" dirty="0" smtClean="0"/>
              <a:t>). </a:t>
            </a:r>
            <a:r>
              <a:rPr lang="en-US" dirty="0" err="1" smtClean="0"/>
              <a:t>Nesu</a:t>
            </a:r>
            <a:r>
              <a:rPr lang="en-US" dirty="0" smtClean="0"/>
              <a:t> </a:t>
            </a:r>
            <a:r>
              <a:rPr lang="en-US" dirty="0" err="1" smtClean="0"/>
              <a:t>veškerou</a:t>
            </a:r>
            <a:r>
              <a:rPr lang="en-US" dirty="0" smtClean="0"/>
              <a:t> </a:t>
            </a:r>
            <a:r>
              <a:rPr lang="en-US" dirty="0" err="1" smtClean="0"/>
              <a:t>právní</a:t>
            </a:r>
            <a:r>
              <a:rPr lang="en-US" dirty="0" smtClean="0"/>
              <a:t> </a:t>
            </a:r>
            <a:r>
              <a:rPr lang="en-US" dirty="0" err="1" smtClean="0"/>
              <a:t>odpovědnost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obsah</a:t>
            </a:r>
            <a:r>
              <a:rPr lang="en-US" dirty="0" smtClean="0"/>
              <a:t> a </a:t>
            </a:r>
            <a:r>
              <a:rPr lang="en-US" dirty="0" err="1" smtClean="0"/>
              <a:t>původ</a:t>
            </a:r>
            <a:r>
              <a:rPr lang="en-US" dirty="0" smtClean="0"/>
              <a:t> </a:t>
            </a:r>
            <a:r>
              <a:rPr lang="en-US" dirty="0" err="1" smtClean="0"/>
              <a:t>svého</a:t>
            </a:r>
            <a:r>
              <a:rPr lang="en-US" dirty="0" smtClean="0"/>
              <a:t> </a:t>
            </a:r>
            <a:r>
              <a:rPr lang="en-US" dirty="0" err="1" smtClean="0"/>
              <a:t>díla</a:t>
            </a:r>
            <a:r>
              <a:rPr lang="en-US" dirty="0" smtClean="0"/>
              <a:t>.</a:t>
            </a:r>
            <a:endParaRPr lang="cs-CZ" dirty="0" smtClean="0"/>
          </a:p>
          <a:p>
            <a:pPr>
              <a:tabLst>
                <a:tab pos="2428875" algn="l"/>
              </a:tabLst>
            </a:pPr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14624" y="260648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Použitá literatura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BLÁHA, Ludvík, RNDr. Ivana KOPOVÁ a František ŠREK. </a:t>
            </a:r>
            <a:r>
              <a:rPr lang="cs-CZ" i="1" smtClean="0"/>
              <a:t>SUROVINY: pro učební obor Cukrář, Cukrářka</a:t>
            </a:r>
            <a:r>
              <a:rPr lang="cs-CZ" smtClean="0"/>
              <a:t>. 4. aktualizované vydání. Praha: Informatorium, spol.s.r.o., 2007. 4. ISBN 978-80-7333-000-2. </a:t>
            </a:r>
          </a:p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6600" b="1" dirty="0" smtClean="0"/>
              <a:t>POŽIVATINY</a:t>
            </a:r>
            <a:br>
              <a:rPr lang="cs-CZ" sz="6600" b="1" dirty="0" smtClean="0"/>
            </a:br>
            <a:r>
              <a:rPr lang="cs-CZ" dirty="0" smtClean="0"/>
              <a:t>= vše co jíme</a:t>
            </a:r>
            <a:br>
              <a:rPr lang="cs-CZ" dirty="0" smtClean="0"/>
            </a:br>
            <a:r>
              <a:rPr lang="cs-CZ" dirty="0" smtClean="0"/>
              <a:t>Pro člověka je důležitá pestrá strava.</a:t>
            </a:r>
            <a:br>
              <a:rPr lang="cs-CZ" dirty="0" smtClean="0"/>
            </a:br>
            <a:r>
              <a:rPr lang="cs-CZ" dirty="0" smtClean="0"/>
              <a:t>Ze stravy čerpáme energii.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accent6">
                    <a:lumMod val="50000"/>
                  </a:schemeClr>
                </a:solidFill>
              </a:rPr>
              <a:t>Nežijeme, abychom jedli, ale jíme, abychom žili.</a:t>
            </a: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poživatin</a:t>
            </a:r>
            <a:endParaRPr lang="cs-CZ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POTRAVINY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11349"/>
            <a:ext cx="8229600" cy="4525963"/>
          </a:xfrm>
        </p:spPr>
        <p:txBody>
          <a:bodyPr/>
          <a:lstStyle/>
          <a:p>
            <a:r>
              <a:rPr lang="cs-CZ" dirty="0" smtClean="0"/>
              <a:t>Důležité pro denní výživu člověka</a:t>
            </a:r>
          </a:p>
          <a:p>
            <a:r>
              <a:rPr lang="cs-CZ" dirty="0"/>
              <a:t> </a:t>
            </a:r>
            <a:r>
              <a:rPr lang="cs-CZ" dirty="0" smtClean="0"/>
              <a:t>Zajišťují pravidelný přísun: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Základních živin                Nutných živin</a:t>
            </a:r>
            <a:endParaRPr lang="cs-CZ" dirty="0"/>
          </a:p>
        </p:txBody>
      </p:sp>
      <p:sp>
        <p:nvSpPr>
          <p:cNvPr id="5" name="Obousměrná vodorovná šipka 4"/>
          <p:cNvSpPr/>
          <p:nvPr/>
        </p:nvSpPr>
        <p:spPr>
          <a:xfrm>
            <a:off x="3635896" y="3429000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259632" y="4437112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Tuky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/>
              <a:t> </a:t>
            </a:r>
            <a:r>
              <a:rPr lang="cs-CZ" sz="3200" dirty="0" smtClean="0"/>
              <a:t>Cukry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/>
              <a:t> </a:t>
            </a:r>
            <a:r>
              <a:rPr lang="cs-CZ" sz="3200" dirty="0" smtClean="0"/>
              <a:t>Bílkoviny</a:t>
            </a:r>
            <a:endParaRPr lang="cs-CZ" sz="3200" dirty="0"/>
          </a:p>
        </p:txBody>
      </p:sp>
      <p:sp>
        <p:nvSpPr>
          <p:cNvPr id="9" name="TextovéPole 8"/>
          <p:cNvSpPr txBox="1"/>
          <p:nvPr/>
        </p:nvSpPr>
        <p:spPr>
          <a:xfrm>
            <a:off x="5004048" y="4365104"/>
            <a:ext cx="30963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3200" dirty="0" smtClean="0"/>
              <a:t> Vitamíny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/>
              <a:t> </a:t>
            </a:r>
            <a:r>
              <a:rPr lang="cs-CZ" sz="3200" dirty="0" smtClean="0"/>
              <a:t>Minerální látky</a:t>
            </a:r>
            <a:endParaRPr lang="cs-CZ" sz="3200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potravin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POCHUTINY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mají nulovou energetickou i biologickou hodnotu</a:t>
            </a:r>
          </a:p>
          <a:p>
            <a:r>
              <a:rPr lang="cs-CZ" dirty="0" smtClean="0"/>
              <a:t>ochucují pokrmy, rozšiřují jídelníček</a:t>
            </a:r>
          </a:p>
          <a:p>
            <a:endParaRPr lang="cs-CZ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115616" y="3429000"/>
          <a:ext cx="6312024" cy="2880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/>
        </p:nvGraphicFramePr>
        <p:xfrm>
          <a:off x="827584" y="3356992"/>
          <a:ext cx="609600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5400" dirty="0" smtClean="0"/>
              <a:t/>
            </a:r>
            <a:br>
              <a:rPr lang="cs-CZ" sz="5400" dirty="0" smtClean="0"/>
            </a:br>
            <a:r>
              <a:rPr lang="cs-CZ" sz="5400" dirty="0" smtClean="0"/>
              <a:t>NÁPOJE</a:t>
            </a:r>
            <a:br>
              <a:rPr lang="cs-CZ" sz="5400" dirty="0" smtClean="0"/>
            </a:br>
            <a:endParaRPr lang="cs-CZ" sz="5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dirty="0" smtClean="0"/>
              <a:t>NÁPOJE</a:t>
            </a:r>
            <a:endParaRPr lang="cs-CZ" sz="5400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1052736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Kontrolní otázky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Co jsou to poživatiny?</a:t>
            </a:r>
          </a:p>
          <a:p>
            <a:r>
              <a:rPr lang="cs-CZ" smtClean="0"/>
              <a:t>Jak se poživatiny rozdělují?</a:t>
            </a:r>
          </a:p>
          <a:p>
            <a:r>
              <a:rPr lang="cs-CZ" smtClean="0"/>
              <a:t>Rozděl pochutiny do skupin a uveď příklady.</a:t>
            </a:r>
          </a:p>
          <a:p>
            <a:r>
              <a:rPr lang="cs-CZ" smtClean="0"/>
              <a:t>Co jsou to základní živiny potravy?</a:t>
            </a:r>
          </a:p>
          <a:p>
            <a:r>
              <a:rPr lang="cs-CZ" smtClean="0"/>
              <a:t>Co patří mezi nutné živiny potravy?</a:t>
            </a:r>
          </a:p>
          <a:p>
            <a:endParaRPr lang="cs-CZ" smtClean="0"/>
          </a:p>
          <a:p>
            <a:endParaRPr lang="cs-CZ" smtClean="0"/>
          </a:p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Integrovaná střední škola, Hlaváčkovo nám. 673, Slaný</a:t>
            </a:r>
          </a:p>
          <a:p>
            <a:endParaRPr 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289</Words>
  <Application>Microsoft Office PowerPoint</Application>
  <PresentationFormat>Předvádění na obrazovce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Snímek 1</vt:lpstr>
      <vt:lpstr>POŽIVATINY = vše co jíme Pro člověka je důležitá pestrá strava. Ze stravy čerpáme energii.</vt:lpstr>
      <vt:lpstr>Rozdělení poživatin</vt:lpstr>
      <vt:lpstr>POTRAVINY</vt:lpstr>
      <vt:lpstr>Rozdělení potravin</vt:lpstr>
      <vt:lpstr>POCHUTINY</vt:lpstr>
      <vt:lpstr> NÁPOJE </vt:lpstr>
      <vt:lpstr>NÁPOJE</vt:lpstr>
      <vt:lpstr>Kontrolní otázky</vt:lpstr>
      <vt:lpstr>Použitá 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POŽIVATINY = vše co jíme</dc:title>
  <dc:creator>Peca</dc:creator>
  <cp:lastModifiedBy>Hana</cp:lastModifiedBy>
  <cp:revision>22</cp:revision>
  <dcterms:created xsi:type="dcterms:W3CDTF">2012-12-10T18:51:41Z</dcterms:created>
  <dcterms:modified xsi:type="dcterms:W3CDTF">2013-07-10T09:17:38Z</dcterms:modified>
</cp:coreProperties>
</file>