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60155B-E202-4509-B5E1-EE9BD688F6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4CB17D7-77CF-4CCC-8BB4-A0C8A705311E}">
      <dgm:prSet phldrT="[Text]"/>
      <dgm:spPr/>
      <dgm:t>
        <a:bodyPr/>
        <a:lstStyle/>
        <a:p>
          <a:r>
            <a:rPr lang="cs-CZ" dirty="0" smtClean="0"/>
            <a:t>Jednoduché</a:t>
          </a:r>
          <a:endParaRPr lang="cs-CZ" dirty="0"/>
        </a:p>
      </dgm:t>
    </dgm:pt>
    <dgm:pt modelId="{256D72B8-1D22-4D3D-9BC6-0FF02421F4D1}" type="parTrans" cxnId="{BDC5ECF7-D15B-45B1-975D-F065A60732CC}">
      <dgm:prSet/>
      <dgm:spPr/>
      <dgm:t>
        <a:bodyPr/>
        <a:lstStyle/>
        <a:p>
          <a:endParaRPr lang="cs-CZ"/>
        </a:p>
      </dgm:t>
    </dgm:pt>
    <dgm:pt modelId="{D9D7F648-6021-4BAF-9ACE-C7DF7CF28600}" type="sibTrans" cxnId="{BDC5ECF7-D15B-45B1-975D-F065A60732CC}">
      <dgm:prSet/>
      <dgm:spPr/>
      <dgm:t>
        <a:bodyPr/>
        <a:lstStyle/>
        <a:p>
          <a:endParaRPr lang="cs-CZ"/>
        </a:p>
      </dgm:t>
    </dgm:pt>
    <dgm:pt modelId="{D8ED2513-22A5-49E8-937B-F1556E52CFF3}">
      <dgm:prSet phldrT="[Text]"/>
      <dgm:spPr/>
      <dgm:t>
        <a:bodyPr/>
        <a:lstStyle/>
        <a:p>
          <a:r>
            <a:rPr lang="cs-CZ" dirty="0" smtClean="0"/>
            <a:t>Složené pouze z aminokyselin </a:t>
          </a:r>
          <a:endParaRPr lang="cs-CZ" dirty="0"/>
        </a:p>
      </dgm:t>
    </dgm:pt>
    <dgm:pt modelId="{D880C41A-9224-4E7C-BF28-6D8F6A6474E8}" type="parTrans" cxnId="{C80ED373-D55F-4A59-BE27-77321C79E763}">
      <dgm:prSet/>
      <dgm:spPr/>
      <dgm:t>
        <a:bodyPr/>
        <a:lstStyle/>
        <a:p>
          <a:endParaRPr lang="cs-CZ"/>
        </a:p>
      </dgm:t>
    </dgm:pt>
    <dgm:pt modelId="{3901353F-E9D1-48D1-89EF-43AED3D30957}" type="sibTrans" cxnId="{C80ED373-D55F-4A59-BE27-77321C79E763}">
      <dgm:prSet/>
      <dgm:spPr/>
      <dgm:t>
        <a:bodyPr/>
        <a:lstStyle/>
        <a:p>
          <a:endParaRPr lang="cs-CZ"/>
        </a:p>
      </dgm:t>
    </dgm:pt>
    <dgm:pt modelId="{3C2DC33B-36C5-406C-931A-99B3F2FDF61D}">
      <dgm:prSet phldrT="[Text]"/>
      <dgm:spPr/>
      <dgm:t>
        <a:bodyPr/>
        <a:lstStyle/>
        <a:p>
          <a:r>
            <a:rPr lang="cs-CZ" dirty="0" smtClean="0"/>
            <a:t>Složené</a:t>
          </a:r>
          <a:endParaRPr lang="cs-CZ" dirty="0"/>
        </a:p>
      </dgm:t>
    </dgm:pt>
    <dgm:pt modelId="{320830AA-FB9D-439A-9F22-3CD3A9B94B19}" type="parTrans" cxnId="{399A033E-B1F1-4CAB-9FC1-4E089ACF2154}">
      <dgm:prSet/>
      <dgm:spPr/>
      <dgm:t>
        <a:bodyPr/>
        <a:lstStyle/>
        <a:p>
          <a:endParaRPr lang="cs-CZ"/>
        </a:p>
      </dgm:t>
    </dgm:pt>
    <dgm:pt modelId="{332644D1-0A07-40BB-8DF0-9B4CD42CD200}" type="sibTrans" cxnId="{399A033E-B1F1-4CAB-9FC1-4E089ACF2154}">
      <dgm:prSet/>
      <dgm:spPr/>
      <dgm:t>
        <a:bodyPr/>
        <a:lstStyle/>
        <a:p>
          <a:endParaRPr lang="cs-CZ"/>
        </a:p>
      </dgm:t>
    </dgm:pt>
    <dgm:pt modelId="{C231A142-F568-47EA-AE97-1ED92DE8B300}">
      <dgm:prSet phldrT="[Text]"/>
      <dgm:spPr/>
      <dgm:t>
        <a:bodyPr/>
        <a:lstStyle/>
        <a:p>
          <a:r>
            <a:rPr lang="cs-CZ" dirty="0" smtClean="0"/>
            <a:t>Tvořené aminokyselinami a molekulami jiných látek</a:t>
          </a:r>
          <a:endParaRPr lang="cs-CZ" dirty="0"/>
        </a:p>
      </dgm:t>
    </dgm:pt>
    <dgm:pt modelId="{0391183A-4E39-498E-9AC6-04C477AB84E2}" type="parTrans" cxnId="{BEB8042F-30CB-404F-89E9-D793E4BEC23D}">
      <dgm:prSet/>
      <dgm:spPr/>
      <dgm:t>
        <a:bodyPr/>
        <a:lstStyle/>
        <a:p>
          <a:endParaRPr lang="cs-CZ"/>
        </a:p>
      </dgm:t>
    </dgm:pt>
    <dgm:pt modelId="{9F25C172-77C7-448B-8DE9-8DFE634FEDAD}" type="sibTrans" cxnId="{BEB8042F-30CB-404F-89E9-D793E4BEC23D}">
      <dgm:prSet/>
      <dgm:spPr/>
      <dgm:t>
        <a:bodyPr/>
        <a:lstStyle/>
        <a:p>
          <a:endParaRPr lang="cs-CZ"/>
        </a:p>
      </dgm:t>
    </dgm:pt>
    <dgm:pt modelId="{3D61D33B-03C2-4723-A138-920912B5A128}" type="pres">
      <dgm:prSet presAssocID="{D560155B-E202-4509-B5E1-EE9BD688F6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E5FCC25-6320-46F4-9E65-2BE318C469DA}" type="pres">
      <dgm:prSet presAssocID="{84CB17D7-77CF-4CCC-8BB4-A0C8A705311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46C53D-3553-43E6-BAE3-BF971F2444B8}" type="pres">
      <dgm:prSet presAssocID="{84CB17D7-77CF-4CCC-8BB4-A0C8A705311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78A15E-160A-4103-A36E-61A5C8829411}" type="pres">
      <dgm:prSet presAssocID="{3C2DC33B-36C5-406C-931A-99B3F2FDF61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29FE68-1BB3-4EC5-8CC1-D7C69B0ACD4E}" type="pres">
      <dgm:prSet presAssocID="{3C2DC33B-36C5-406C-931A-99B3F2FDF61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7DBC590-7ACB-40EA-886E-6B8066481F1D}" type="presOf" srcId="{D560155B-E202-4509-B5E1-EE9BD688F630}" destId="{3D61D33B-03C2-4723-A138-920912B5A128}" srcOrd="0" destOrd="0" presId="urn:microsoft.com/office/officeart/2005/8/layout/vList2"/>
    <dgm:cxn modelId="{3BA047E6-670A-41FA-9041-4207D364E7DC}" type="presOf" srcId="{84CB17D7-77CF-4CCC-8BB4-A0C8A705311E}" destId="{8E5FCC25-6320-46F4-9E65-2BE318C469DA}" srcOrd="0" destOrd="0" presId="urn:microsoft.com/office/officeart/2005/8/layout/vList2"/>
    <dgm:cxn modelId="{399A033E-B1F1-4CAB-9FC1-4E089ACF2154}" srcId="{D560155B-E202-4509-B5E1-EE9BD688F630}" destId="{3C2DC33B-36C5-406C-931A-99B3F2FDF61D}" srcOrd="1" destOrd="0" parTransId="{320830AA-FB9D-439A-9F22-3CD3A9B94B19}" sibTransId="{332644D1-0A07-40BB-8DF0-9B4CD42CD200}"/>
    <dgm:cxn modelId="{BC151C28-6DA2-43EE-96DA-D6AA1CC7114F}" type="presOf" srcId="{C231A142-F568-47EA-AE97-1ED92DE8B300}" destId="{8F29FE68-1BB3-4EC5-8CC1-D7C69B0ACD4E}" srcOrd="0" destOrd="0" presId="urn:microsoft.com/office/officeart/2005/8/layout/vList2"/>
    <dgm:cxn modelId="{BDC5ECF7-D15B-45B1-975D-F065A60732CC}" srcId="{D560155B-E202-4509-B5E1-EE9BD688F630}" destId="{84CB17D7-77CF-4CCC-8BB4-A0C8A705311E}" srcOrd="0" destOrd="0" parTransId="{256D72B8-1D22-4D3D-9BC6-0FF02421F4D1}" sibTransId="{D9D7F648-6021-4BAF-9ACE-C7DF7CF28600}"/>
    <dgm:cxn modelId="{BEB8042F-30CB-404F-89E9-D793E4BEC23D}" srcId="{3C2DC33B-36C5-406C-931A-99B3F2FDF61D}" destId="{C231A142-F568-47EA-AE97-1ED92DE8B300}" srcOrd="0" destOrd="0" parTransId="{0391183A-4E39-498E-9AC6-04C477AB84E2}" sibTransId="{9F25C172-77C7-448B-8DE9-8DFE634FEDAD}"/>
    <dgm:cxn modelId="{6278A4A7-010B-4C6D-B8E5-BCFB0281AB20}" type="presOf" srcId="{3C2DC33B-36C5-406C-931A-99B3F2FDF61D}" destId="{3478A15E-160A-4103-A36E-61A5C8829411}" srcOrd="0" destOrd="0" presId="urn:microsoft.com/office/officeart/2005/8/layout/vList2"/>
    <dgm:cxn modelId="{C80ED373-D55F-4A59-BE27-77321C79E763}" srcId="{84CB17D7-77CF-4CCC-8BB4-A0C8A705311E}" destId="{D8ED2513-22A5-49E8-937B-F1556E52CFF3}" srcOrd="0" destOrd="0" parTransId="{D880C41A-9224-4E7C-BF28-6D8F6A6474E8}" sibTransId="{3901353F-E9D1-48D1-89EF-43AED3D30957}"/>
    <dgm:cxn modelId="{EDE554E9-5CEC-4459-8C38-79F12636B332}" type="presOf" srcId="{D8ED2513-22A5-49E8-937B-F1556E52CFF3}" destId="{CB46C53D-3553-43E6-BAE3-BF971F2444B8}" srcOrd="0" destOrd="0" presId="urn:microsoft.com/office/officeart/2005/8/layout/vList2"/>
    <dgm:cxn modelId="{1E73D76D-1328-46C0-AAFB-DF9214A3F4A0}" type="presParOf" srcId="{3D61D33B-03C2-4723-A138-920912B5A128}" destId="{8E5FCC25-6320-46F4-9E65-2BE318C469DA}" srcOrd="0" destOrd="0" presId="urn:microsoft.com/office/officeart/2005/8/layout/vList2"/>
    <dgm:cxn modelId="{268E74EC-1D5C-463D-B7E4-713B312A28DD}" type="presParOf" srcId="{3D61D33B-03C2-4723-A138-920912B5A128}" destId="{CB46C53D-3553-43E6-BAE3-BF971F2444B8}" srcOrd="1" destOrd="0" presId="urn:microsoft.com/office/officeart/2005/8/layout/vList2"/>
    <dgm:cxn modelId="{07636C47-7691-48D1-B737-D17A21DE2281}" type="presParOf" srcId="{3D61D33B-03C2-4723-A138-920912B5A128}" destId="{3478A15E-160A-4103-A36E-61A5C8829411}" srcOrd="2" destOrd="0" presId="urn:microsoft.com/office/officeart/2005/8/layout/vList2"/>
    <dgm:cxn modelId="{494D7506-DFEE-4BF4-A286-59AE0FDA1AAE}" type="presParOf" srcId="{3D61D33B-03C2-4723-A138-920912B5A128}" destId="{8F29FE68-1BB3-4EC5-8CC1-D7C69B0ACD4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869FFF-3762-47F3-A347-1D7CA8DD3D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3188F5-9B92-4CF8-9D7F-7D69AE0FEEFA}">
      <dgm:prSet phldrT="[Text]"/>
      <dgm:spPr/>
      <dgm:t>
        <a:bodyPr/>
        <a:lstStyle/>
        <a:p>
          <a:r>
            <a:rPr lang="cs-CZ" dirty="0" smtClean="0"/>
            <a:t>Rostlinné</a:t>
          </a:r>
          <a:endParaRPr lang="cs-CZ" dirty="0"/>
        </a:p>
      </dgm:t>
    </dgm:pt>
    <dgm:pt modelId="{2D988C5B-58ED-4398-8A37-824E6E7473FD}" type="parTrans" cxnId="{B894CED3-56F6-4826-BFE8-0B4871B625BC}">
      <dgm:prSet/>
      <dgm:spPr/>
      <dgm:t>
        <a:bodyPr/>
        <a:lstStyle/>
        <a:p>
          <a:endParaRPr lang="cs-CZ"/>
        </a:p>
      </dgm:t>
    </dgm:pt>
    <dgm:pt modelId="{B6047CD9-96F3-46EF-A22C-0AB4D6F892B6}" type="sibTrans" cxnId="{B894CED3-56F6-4826-BFE8-0B4871B625BC}">
      <dgm:prSet/>
      <dgm:spPr/>
      <dgm:t>
        <a:bodyPr/>
        <a:lstStyle/>
        <a:p>
          <a:endParaRPr lang="cs-CZ"/>
        </a:p>
      </dgm:t>
    </dgm:pt>
    <dgm:pt modelId="{FBACD32F-20AB-43D1-928C-B973B951065B}">
      <dgm:prSet phldrT="[Text]"/>
      <dgm:spPr/>
      <dgm:t>
        <a:bodyPr/>
        <a:lstStyle/>
        <a:p>
          <a:r>
            <a:rPr lang="cs-CZ" dirty="0" smtClean="0"/>
            <a:t>Luštěniny – především sója</a:t>
          </a:r>
          <a:endParaRPr lang="cs-CZ" dirty="0"/>
        </a:p>
      </dgm:t>
    </dgm:pt>
    <dgm:pt modelId="{A86F0EB6-5F83-4B58-A2CE-F3A73DE95AD5}" type="parTrans" cxnId="{92D72979-CB94-4535-AC93-A3B4368734C9}">
      <dgm:prSet/>
      <dgm:spPr/>
      <dgm:t>
        <a:bodyPr/>
        <a:lstStyle/>
        <a:p>
          <a:endParaRPr lang="cs-CZ"/>
        </a:p>
      </dgm:t>
    </dgm:pt>
    <dgm:pt modelId="{7920F2AC-6BA8-4B8C-BB10-33FE61200156}" type="sibTrans" cxnId="{92D72979-CB94-4535-AC93-A3B4368734C9}">
      <dgm:prSet/>
      <dgm:spPr/>
      <dgm:t>
        <a:bodyPr/>
        <a:lstStyle/>
        <a:p>
          <a:endParaRPr lang="cs-CZ"/>
        </a:p>
      </dgm:t>
    </dgm:pt>
    <dgm:pt modelId="{57D3DE48-9172-4DF1-B200-4540E02E9D43}">
      <dgm:prSet phldrT="[Text]"/>
      <dgm:spPr/>
      <dgm:t>
        <a:bodyPr/>
        <a:lstStyle/>
        <a:p>
          <a:r>
            <a:rPr lang="cs-CZ" dirty="0" smtClean="0"/>
            <a:t>Živočišné</a:t>
          </a:r>
          <a:endParaRPr lang="cs-CZ" dirty="0"/>
        </a:p>
      </dgm:t>
    </dgm:pt>
    <dgm:pt modelId="{188786A0-4DCF-40D6-A9A2-E54A836BFF24}" type="parTrans" cxnId="{E083E16D-0D45-451F-966D-2DBE3214D911}">
      <dgm:prSet/>
      <dgm:spPr/>
      <dgm:t>
        <a:bodyPr/>
        <a:lstStyle/>
        <a:p>
          <a:endParaRPr lang="cs-CZ"/>
        </a:p>
      </dgm:t>
    </dgm:pt>
    <dgm:pt modelId="{20F155C3-B825-43FA-8230-285E48F8FDB3}" type="sibTrans" cxnId="{E083E16D-0D45-451F-966D-2DBE3214D911}">
      <dgm:prSet/>
      <dgm:spPr/>
      <dgm:t>
        <a:bodyPr/>
        <a:lstStyle/>
        <a:p>
          <a:endParaRPr lang="cs-CZ"/>
        </a:p>
      </dgm:t>
    </dgm:pt>
    <dgm:pt modelId="{00F34322-4C59-4992-8DE2-43C3E16F6726}">
      <dgm:prSet phldrT="[Text]"/>
      <dgm:spPr/>
      <dgm:t>
        <a:bodyPr/>
        <a:lstStyle/>
        <a:p>
          <a:r>
            <a:rPr lang="cs-CZ" dirty="0" smtClean="0"/>
            <a:t>Maso, mléko, ryby</a:t>
          </a:r>
          <a:r>
            <a:rPr lang="cs-CZ" smtClean="0"/>
            <a:t>, vejce</a:t>
          </a:r>
          <a:endParaRPr lang="cs-CZ" dirty="0"/>
        </a:p>
      </dgm:t>
    </dgm:pt>
    <dgm:pt modelId="{0D805B2F-E717-44B1-B2F9-1DDA6A14FDAD}" type="parTrans" cxnId="{9A25EB75-BDBF-4BCC-8BFF-3D7BE3DA3927}">
      <dgm:prSet/>
      <dgm:spPr/>
      <dgm:t>
        <a:bodyPr/>
        <a:lstStyle/>
        <a:p>
          <a:endParaRPr lang="cs-CZ"/>
        </a:p>
      </dgm:t>
    </dgm:pt>
    <dgm:pt modelId="{451AD0F9-C0EE-449A-A9ED-AE3631989638}" type="sibTrans" cxnId="{9A25EB75-BDBF-4BCC-8BFF-3D7BE3DA3927}">
      <dgm:prSet/>
      <dgm:spPr/>
      <dgm:t>
        <a:bodyPr/>
        <a:lstStyle/>
        <a:p>
          <a:endParaRPr lang="cs-CZ"/>
        </a:p>
      </dgm:t>
    </dgm:pt>
    <dgm:pt modelId="{3DED7B11-5CAB-45D5-8E58-0F3EC6CF16E5}">
      <dgm:prSet phldrT="[Text]"/>
      <dgm:spPr/>
      <dgm:t>
        <a:bodyPr/>
        <a:lstStyle/>
        <a:p>
          <a:r>
            <a:rPr lang="cs-CZ" dirty="0" smtClean="0"/>
            <a:t>Obiloviny, ořechy</a:t>
          </a:r>
          <a:endParaRPr lang="cs-CZ" dirty="0"/>
        </a:p>
      </dgm:t>
    </dgm:pt>
    <dgm:pt modelId="{E31C8393-FE42-4622-8DC1-0A07F6007CDE}" type="parTrans" cxnId="{D6CF415F-585B-43B4-BC3B-B0421781913F}">
      <dgm:prSet/>
      <dgm:spPr/>
      <dgm:t>
        <a:bodyPr/>
        <a:lstStyle/>
        <a:p>
          <a:endParaRPr lang="cs-CZ"/>
        </a:p>
      </dgm:t>
    </dgm:pt>
    <dgm:pt modelId="{8CEA5025-DA5A-480D-AF12-8D702E90260B}" type="sibTrans" cxnId="{D6CF415F-585B-43B4-BC3B-B0421781913F}">
      <dgm:prSet/>
      <dgm:spPr/>
      <dgm:t>
        <a:bodyPr/>
        <a:lstStyle/>
        <a:p>
          <a:endParaRPr lang="cs-CZ"/>
        </a:p>
      </dgm:t>
    </dgm:pt>
    <dgm:pt modelId="{528BECB3-AC7A-4445-96C6-ED5996B9C361}" type="pres">
      <dgm:prSet presAssocID="{C6869FFF-3762-47F3-A347-1D7CA8DD3D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88C6F42-26B5-4E36-9827-7332041A7873}" type="pres">
      <dgm:prSet presAssocID="{453188F5-9B92-4CF8-9D7F-7D69AE0FEEF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3FC0DB-F575-4CC5-BE6D-D92549E94387}" type="pres">
      <dgm:prSet presAssocID="{453188F5-9B92-4CF8-9D7F-7D69AE0FEEF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D715FF-FF99-47E6-A88B-CB41F2CF725A}" type="pres">
      <dgm:prSet presAssocID="{57D3DE48-9172-4DF1-B200-4540E02E9D4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C42D94-9EBE-4D5F-8CAE-97CF2B9BA4BA}" type="pres">
      <dgm:prSet presAssocID="{57D3DE48-9172-4DF1-B200-4540E02E9D4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A25EB75-BDBF-4BCC-8BFF-3D7BE3DA3927}" srcId="{57D3DE48-9172-4DF1-B200-4540E02E9D43}" destId="{00F34322-4C59-4992-8DE2-43C3E16F6726}" srcOrd="0" destOrd="0" parTransId="{0D805B2F-E717-44B1-B2F9-1DDA6A14FDAD}" sibTransId="{451AD0F9-C0EE-449A-A9ED-AE3631989638}"/>
    <dgm:cxn modelId="{92D72979-CB94-4535-AC93-A3B4368734C9}" srcId="{453188F5-9B92-4CF8-9D7F-7D69AE0FEEFA}" destId="{FBACD32F-20AB-43D1-928C-B973B951065B}" srcOrd="0" destOrd="0" parTransId="{A86F0EB6-5F83-4B58-A2CE-F3A73DE95AD5}" sibTransId="{7920F2AC-6BA8-4B8C-BB10-33FE61200156}"/>
    <dgm:cxn modelId="{BC200D1D-8666-4140-9BA8-1F49E61E98FC}" type="presOf" srcId="{57D3DE48-9172-4DF1-B200-4540E02E9D43}" destId="{E7D715FF-FF99-47E6-A88B-CB41F2CF725A}" srcOrd="0" destOrd="0" presId="urn:microsoft.com/office/officeart/2005/8/layout/vList2"/>
    <dgm:cxn modelId="{439C2892-49C6-4B7E-906B-B01694A97FF2}" type="presOf" srcId="{00F34322-4C59-4992-8DE2-43C3E16F6726}" destId="{54C42D94-9EBE-4D5F-8CAE-97CF2B9BA4BA}" srcOrd="0" destOrd="0" presId="urn:microsoft.com/office/officeart/2005/8/layout/vList2"/>
    <dgm:cxn modelId="{E083E16D-0D45-451F-966D-2DBE3214D911}" srcId="{C6869FFF-3762-47F3-A347-1D7CA8DD3D63}" destId="{57D3DE48-9172-4DF1-B200-4540E02E9D43}" srcOrd="1" destOrd="0" parTransId="{188786A0-4DCF-40D6-A9A2-E54A836BFF24}" sibTransId="{20F155C3-B825-43FA-8230-285E48F8FDB3}"/>
    <dgm:cxn modelId="{C7AC0D2B-0A09-4913-BFB4-7E16C9FAC17E}" type="presOf" srcId="{FBACD32F-20AB-43D1-928C-B973B951065B}" destId="{513FC0DB-F575-4CC5-BE6D-D92549E94387}" srcOrd="0" destOrd="0" presId="urn:microsoft.com/office/officeart/2005/8/layout/vList2"/>
    <dgm:cxn modelId="{63F5F806-3AEB-49B4-86F7-5E06FF1B8017}" type="presOf" srcId="{453188F5-9B92-4CF8-9D7F-7D69AE0FEEFA}" destId="{D88C6F42-26B5-4E36-9827-7332041A7873}" srcOrd="0" destOrd="0" presId="urn:microsoft.com/office/officeart/2005/8/layout/vList2"/>
    <dgm:cxn modelId="{E44A5C03-6E84-422C-9854-9C4C76866FAB}" type="presOf" srcId="{C6869FFF-3762-47F3-A347-1D7CA8DD3D63}" destId="{528BECB3-AC7A-4445-96C6-ED5996B9C361}" srcOrd="0" destOrd="0" presId="urn:microsoft.com/office/officeart/2005/8/layout/vList2"/>
    <dgm:cxn modelId="{D6CF415F-585B-43B4-BC3B-B0421781913F}" srcId="{453188F5-9B92-4CF8-9D7F-7D69AE0FEEFA}" destId="{3DED7B11-5CAB-45D5-8E58-0F3EC6CF16E5}" srcOrd="1" destOrd="0" parTransId="{E31C8393-FE42-4622-8DC1-0A07F6007CDE}" sibTransId="{8CEA5025-DA5A-480D-AF12-8D702E90260B}"/>
    <dgm:cxn modelId="{B894CED3-56F6-4826-BFE8-0B4871B625BC}" srcId="{C6869FFF-3762-47F3-A347-1D7CA8DD3D63}" destId="{453188F5-9B92-4CF8-9D7F-7D69AE0FEEFA}" srcOrd="0" destOrd="0" parTransId="{2D988C5B-58ED-4398-8A37-824E6E7473FD}" sibTransId="{B6047CD9-96F3-46EF-A22C-0AB4D6F892B6}"/>
    <dgm:cxn modelId="{5D733376-DC8C-4187-BBD1-8F56160176FF}" type="presOf" srcId="{3DED7B11-5CAB-45D5-8E58-0F3EC6CF16E5}" destId="{513FC0DB-F575-4CC5-BE6D-D92549E94387}" srcOrd="0" destOrd="1" presId="urn:microsoft.com/office/officeart/2005/8/layout/vList2"/>
    <dgm:cxn modelId="{6238A0C5-2F85-42B8-B460-4B889A4FAE74}" type="presParOf" srcId="{528BECB3-AC7A-4445-96C6-ED5996B9C361}" destId="{D88C6F42-26B5-4E36-9827-7332041A7873}" srcOrd="0" destOrd="0" presId="urn:microsoft.com/office/officeart/2005/8/layout/vList2"/>
    <dgm:cxn modelId="{A91E7EE4-C517-467B-97DB-97C3E9F23FC0}" type="presParOf" srcId="{528BECB3-AC7A-4445-96C6-ED5996B9C361}" destId="{513FC0DB-F575-4CC5-BE6D-D92549E94387}" srcOrd="1" destOrd="0" presId="urn:microsoft.com/office/officeart/2005/8/layout/vList2"/>
    <dgm:cxn modelId="{5D9747F2-BC4A-4CF3-8145-547BF6699ED2}" type="presParOf" srcId="{528BECB3-AC7A-4445-96C6-ED5996B9C361}" destId="{E7D715FF-FF99-47E6-A88B-CB41F2CF725A}" srcOrd="2" destOrd="0" presId="urn:microsoft.com/office/officeart/2005/8/layout/vList2"/>
    <dgm:cxn modelId="{B22B077D-D565-4778-8C3C-5BFBB4640A2E}" type="presParOf" srcId="{528BECB3-AC7A-4445-96C6-ED5996B9C361}" destId="{54C42D94-9EBE-4D5F-8CAE-97CF2B9BA4B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44C231-3E58-43D2-85C5-EE0863F4F45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D9961E-F03B-47DA-B9A5-614BB4C4794C}">
      <dgm:prSet phldrT="[Text]"/>
      <dgm:spPr/>
      <dgm:t>
        <a:bodyPr/>
        <a:lstStyle/>
        <a:p>
          <a:r>
            <a:rPr lang="cs-CZ" dirty="0" smtClean="0"/>
            <a:t>ALBUMINY</a:t>
          </a:r>
          <a:endParaRPr lang="cs-CZ" dirty="0"/>
        </a:p>
      </dgm:t>
    </dgm:pt>
    <dgm:pt modelId="{4854B20E-45FB-43DA-8EFC-A9DDBB904496}" type="parTrans" cxnId="{C4491D67-C0D5-4F91-8E25-9B070758D3CD}">
      <dgm:prSet/>
      <dgm:spPr/>
      <dgm:t>
        <a:bodyPr/>
        <a:lstStyle/>
        <a:p>
          <a:endParaRPr lang="cs-CZ"/>
        </a:p>
      </dgm:t>
    </dgm:pt>
    <dgm:pt modelId="{3007866C-55FF-4BBB-84DF-B88BD6632A20}" type="sibTrans" cxnId="{C4491D67-C0D5-4F91-8E25-9B070758D3CD}">
      <dgm:prSet/>
      <dgm:spPr/>
      <dgm:t>
        <a:bodyPr/>
        <a:lstStyle/>
        <a:p>
          <a:endParaRPr lang="cs-CZ"/>
        </a:p>
      </dgm:t>
    </dgm:pt>
    <dgm:pt modelId="{3643F6DC-C8D8-475E-BFAC-B0849CF2F9C5}">
      <dgm:prSet phldrT="[Text]"/>
      <dgm:spPr/>
      <dgm:t>
        <a:bodyPr/>
        <a:lstStyle/>
        <a:p>
          <a:r>
            <a:rPr lang="cs-CZ" dirty="0" smtClean="0"/>
            <a:t>ve vodě se rozpouštějí</a:t>
          </a:r>
          <a:endParaRPr lang="cs-CZ" dirty="0"/>
        </a:p>
      </dgm:t>
    </dgm:pt>
    <dgm:pt modelId="{5D8D1936-A49A-4E00-AA8E-8B5A7E44898D}" type="parTrans" cxnId="{2E617BB7-BD1F-4C72-868B-40C6919FEB9A}">
      <dgm:prSet/>
      <dgm:spPr/>
      <dgm:t>
        <a:bodyPr/>
        <a:lstStyle/>
        <a:p>
          <a:endParaRPr lang="cs-CZ"/>
        </a:p>
      </dgm:t>
    </dgm:pt>
    <dgm:pt modelId="{1AB4F637-AE76-49BB-951B-8C36DEE71288}" type="sibTrans" cxnId="{2E617BB7-BD1F-4C72-868B-40C6919FEB9A}">
      <dgm:prSet/>
      <dgm:spPr/>
      <dgm:t>
        <a:bodyPr/>
        <a:lstStyle/>
        <a:p>
          <a:endParaRPr lang="cs-CZ"/>
        </a:p>
      </dgm:t>
    </dgm:pt>
    <dgm:pt modelId="{1D1017D6-D79D-473C-B67B-1B0CE1501ABD}">
      <dgm:prSet phldrT="[Text]"/>
      <dgm:spPr/>
      <dgm:t>
        <a:bodyPr/>
        <a:lstStyle/>
        <a:p>
          <a:r>
            <a:rPr lang="cs-CZ" dirty="0" smtClean="0"/>
            <a:t>vaječný albumin, v cukrářství</a:t>
          </a:r>
          <a:endParaRPr lang="cs-CZ" dirty="0"/>
        </a:p>
      </dgm:t>
    </dgm:pt>
    <dgm:pt modelId="{9A2B4241-9770-447D-8E0A-F6A63773AD6A}" type="parTrans" cxnId="{B60C2319-A026-4E3E-A661-5B77B298F471}">
      <dgm:prSet/>
      <dgm:spPr/>
      <dgm:t>
        <a:bodyPr/>
        <a:lstStyle/>
        <a:p>
          <a:endParaRPr lang="cs-CZ"/>
        </a:p>
      </dgm:t>
    </dgm:pt>
    <dgm:pt modelId="{F30FF3A0-3615-44EA-B57C-2DFA33568FA4}" type="sibTrans" cxnId="{B60C2319-A026-4E3E-A661-5B77B298F471}">
      <dgm:prSet/>
      <dgm:spPr/>
      <dgm:t>
        <a:bodyPr/>
        <a:lstStyle/>
        <a:p>
          <a:endParaRPr lang="cs-CZ"/>
        </a:p>
      </dgm:t>
    </dgm:pt>
    <dgm:pt modelId="{C0CD0C9B-0B20-4A04-97D9-E843C986BF93}">
      <dgm:prSet phldrT="[Text]"/>
      <dgm:spPr/>
      <dgm:t>
        <a:bodyPr/>
        <a:lstStyle/>
        <a:p>
          <a:r>
            <a:rPr lang="cs-CZ" dirty="0" smtClean="0"/>
            <a:t>GLOBULINY</a:t>
          </a:r>
          <a:endParaRPr lang="cs-CZ" dirty="0"/>
        </a:p>
      </dgm:t>
    </dgm:pt>
    <dgm:pt modelId="{0AA69467-6AAA-432A-91D0-AEAC8300FB4B}" type="parTrans" cxnId="{BE64DE82-674B-49A4-B850-4E2E0D7DF72F}">
      <dgm:prSet/>
      <dgm:spPr/>
      <dgm:t>
        <a:bodyPr/>
        <a:lstStyle/>
        <a:p>
          <a:endParaRPr lang="cs-CZ"/>
        </a:p>
      </dgm:t>
    </dgm:pt>
    <dgm:pt modelId="{4F966D78-152D-4BAF-8125-406C950CD24C}" type="sibTrans" cxnId="{BE64DE82-674B-49A4-B850-4E2E0D7DF72F}">
      <dgm:prSet/>
      <dgm:spPr/>
      <dgm:t>
        <a:bodyPr/>
        <a:lstStyle/>
        <a:p>
          <a:endParaRPr lang="cs-CZ"/>
        </a:p>
      </dgm:t>
    </dgm:pt>
    <dgm:pt modelId="{6E2CCBEE-3BF5-4326-9FCD-B55C867C4932}">
      <dgm:prSet phldrT="[Text]"/>
      <dgm:spPr/>
      <dgm:t>
        <a:bodyPr/>
        <a:lstStyle/>
        <a:p>
          <a:r>
            <a:rPr lang="cs-CZ" dirty="0" smtClean="0"/>
            <a:t>ve vejcích, mléce</a:t>
          </a:r>
          <a:endParaRPr lang="cs-CZ" dirty="0"/>
        </a:p>
      </dgm:t>
    </dgm:pt>
    <dgm:pt modelId="{411C11AC-B862-478C-B857-93D589B07375}" type="parTrans" cxnId="{A1B2F89A-6DBE-4872-8F5A-92D4CE578465}">
      <dgm:prSet/>
      <dgm:spPr/>
      <dgm:t>
        <a:bodyPr/>
        <a:lstStyle/>
        <a:p>
          <a:endParaRPr lang="cs-CZ"/>
        </a:p>
      </dgm:t>
    </dgm:pt>
    <dgm:pt modelId="{1BE5C6B2-7E69-40D2-BA0C-FA8B54FB682E}" type="sibTrans" cxnId="{A1B2F89A-6DBE-4872-8F5A-92D4CE578465}">
      <dgm:prSet/>
      <dgm:spPr/>
      <dgm:t>
        <a:bodyPr/>
        <a:lstStyle/>
        <a:p>
          <a:endParaRPr lang="cs-CZ"/>
        </a:p>
      </dgm:t>
    </dgm:pt>
    <dgm:pt modelId="{C2201749-ED67-4605-B0D3-94641204C5DC}">
      <dgm:prSet phldrT="[Text]"/>
      <dgm:spPr/>
      <dgm:t>
        <a:bodyPr/>
        <a:lstStyle/>
        <a:p>
          <a:r>
            <a:rPr lang="cs-CZ" dirty="0" smtClean="0"/>
            <a:t>v luštěninách bramborách</a:t>
          </a:r>
          <a:endParaRPr lang="cs-CZ" dirty="0"/>
        </a:p>
      </dgm:t>
    </dgm:pt>
    <dgm:pt modelId="{165964D4-C4DF-48B8-9BF7-77AC656BF411}" type="parTrans" cxnId="{A3449D07-7128-47FE-B468-834C985477A7}">
      <dgm:prSet/>
      <dgm:spPr/>
      <dgm:t>
        <a:bodyPr/>
        <a:lstStyle/>
        <a:p>
          <a:endParaRPr lang="cs-CZ"/>
        </a:p>
      </dgm:t>
    </dgm:pt>
    <dgm:pt modelId="{B19C9610-5D7F-4056-BACA-839F60CCBE17}" type="sibTrans" cxnId="{A3449D07-7128-47FE-B468-834C985477A7}">
      <dgm:prSet/>
      <dgm:spPr/>
      <dgm:t>
        <a:bodyPr/>
        <a:lstStyle/>
        <a:p>
          <a:endParaRPr lang="cs-CZ"/>
        </a:p>
      </dgm:t>
    </dgm:pt>
    <dgm:pt modelId="{F5E9E6F4-B872-46C7-B086-D6F115FD9926}">
      <dgm:prSet phldrT="[Text]"/>
      <dgm:spPr/>
      <dgm:t>
        <a:bodyPr/>
        <a:lstStyle/>
        <a:p>
          <a:r>
            <a:rPr lang="cs-CZ" dirty="0" smtClean="0"/>
            <a:t>SKLEROPROTEINY</a:t>
          </a:r>
          <a:endParaRPr lang="cs-CZ" dirty="0"/>
        </a:p>
      </dgm:t>
    </dgm:pt>
    <dgm:pt modelId="{CEBDE638-CCF2-4CF1-93E7-658BA23930B4}" type="parTrans" cxnId="{BD4CEA60-0A3A-4C7F-A66E-D8290667F52E}">
      <dgm:prSet/>
      <dgm:spPr/>
      <dgm:t>
        <a:bodyPr/>
        <a:lstStyle/>
        <a:p>
          <a:endParaRPr lang="cs-CZ"/>
        </a:p>
      </dgm:t>
    </dgm:pt>
    <dgm:pt modelId="{EA6F88F3-0101-440F-8F90-738347A52966}" type="sibTrans" cxnId="{BD4CEA60-0A3A-4C7F-A66E-D8290667F52E}">
      <dgm:prSet/>
      <dgm:spPr/>
      <dgm:t>
        <a:bodyPr/>
        <a:lstStyle/>
        <a:p>
          <a:endParaRPr lang="cs-CZ"/>
        </a:p>
      </dgm:t>
    </dgm:pt>
    <dgm:pt modelId="{1936302F-C858-4084-A660-0BA40F146922}">
      <dgm:prSet phldrT="[Text]"/>
      <dgm:spPr/>
      <dgm:t>
        <a:bodyPr/>
        <a:lstStyle/>
        <a:p>
          <a:r>
            <a:rPr lang="cs-CZ" dirty="0" smtClean="0"/>
            <a:t>stavební funkce v těle</a:t>
          </a:r>
          <a:endParaRPr lang="cs-CZ" dirty="0"/>
        </a:p>
      </dgm:t>
    </dgm:pt>
    <dgm:pt modelId="{37C5E2DD-6707-4E5E-B5EA-52795200FF3D}" type="parTrans" cxnId="{9A74B911-C344-4607-A61E-B3D57E4D4664}">
      <dgm:prSet/>
      <dgm:spPr/>
      <dgm:t>
        <a:bodyPr/>
        <a:lstStyle/>
        <a:p>
          <a:endParaRPr lang="cs-CZ"/>
        </a:p>
      </dgm:t>
    </dgm:pt>
    <dgm:pt modelId="{72C2E800-D3DD-4944-A9C7-E205C017D516}" type="sibTrans" cxnId="{9A74B911-C344-4607-A61E-B3D57E4D4664}">
      <dgm:prSet/>
      <dgm:spPr/>
      <dgm:t>
        <a:bodyPr/>
        <a:lstStyle/>
        <a:p>
          <a:endParaRPr lang="cs-CZ"/>
        </a:p>
      </dgm:t>
    </dgm:pt>
    <dgm:pt modelId="{E0F45163-DC01-4ACD-8114-E4766B1FF524}">
      <dgm:prSet phldrT="[Text]"/>
      <dgm:spPr/>
      <dgm:t>
        <a:bodyPr/>
        <a:lstStyle/>
        <a:p>
          <a:r>
            <a:rPr lang="cs-CZ" dirty="0" smtClean="0"/>
            <a:t>keratin   – kůže, nehty, vlasy</a:t>
          </a:r>
          <a:endParaRPr lang="cs-CZ" dirty="0"/>
        </a:p>
      </dgm:t>
    </dgm:pt>
    <dgm:pt modelId="{8BCE789A-8C21-4EE0-8BBC-1C3E9EEC72D7}" type="parTrans" cxnId="{9A26E58B-693B-4FBA-B842-37373D5BC720}">
      <dgm:prSet/>
      <dgm:spPr/>
      <dgm:t>
        <a:bodyPr/>
        <a:lstStyle/>
        <a:p>
          <a:endParaRPr lang="cs-CZ"/>
        </a:p>
      </dgm:t>
    </dgm:pt>
    <dgm:pt modelId="{A01985EA-93F9-44D1-9BBB-A3CBE77697C1}" type="sibTrans" cxnId="{9A26E58B-693B-4FBA-B842-37373D5BC720}">
      <dgm:prSet/>
      <dgm:spPr/>
      <dgm:t>
        <a:bodyPr/>
        <a:lstStyle/>
        <a:p>
          <a:endParaRPr lang="cs-CZ"/>
        </a:p>
      </dgm:t>
    </dgm:pt>
    <dgm:pt modelId="{4B707EEA-2609-4B56-A7DD-460CDB8729E2}">
      <dgm:prSet phldrT="[Text]"/>
      <dgm:spPr/>
      <dgm:t>
        <a:bodyPr/>
        <a:lstStyle/>
        <a:p>
          <a:r>
            <a:rPr lang="cs-CZ" dirty="0" smtClean="0"/>
            <a:t>kolagen  – vazivo, chrupavky</a:t>
          </a:r>
          <a:endParaRPr lang="cs-CZ" dirty="0"/>
        </a:p>
      </dgm:t>
    </dgm:pt>
    <dgm:pt modelId="{9C326748-CA1D-4E4E-9071-5A84E73D776D}" type="parTrans" cxnId="{A07AC9CE-771A-44B7-A50E-A69627805CC6}">
      <dgm:prSet/>
      <dgm:spPr/>
    </dgm:pt>
    <dgm:pt modelId="{52FF3358-95DD-4FC0-A6B8-D8ED71CFD9CF}" type="sibTrans" cxnId="{A07AC9CE-771A-44B7-A50E-A69627805CC6}">
      <dgm:prSet/>
      <dgm:spPr/>
    </dgm:pt>
    <dgm:pt modelId="{14558E4E-E5BE-4B5E-AC01-72ECDE8FFF48}">
      <dgm:prSet phldrT="[Text]"/>
      <dgm:spPr/>
      <dgm:t>
        <a:bodyPr/>
        <a:lstStyle/>
        <a:p>
          <a:r>
            <a:rPr lang="cs-CZ" dirty="0" smtClean="0"/>
            <a:t>sušením bílku získáme sušený bílek</a:t>
          </a:r>
          <a:endParaRPr lang="cs-CZ" dirty="0"/>
        </a:p>
      </dgm:t>
    </dgm:pt>
    <dgm:pt modelId="{E63CE0DE-C445-47FB-B0D7-CF7C3AC3F331}" type="parTrans" cxnId="{F0D5B01A-B97F-4A5E-868D-CBFCC507E25B}">
      <dgm:prSet/>
      <dgm:spPr/>
    </dgm:pt>
    <dgm:pt modelId="{4747C5B0-6AD9-4FE4-B439-6943A5EDA2D7}" type="sibTrans" cxnId="{F0D5B01A-B97F-4A5E-868D-CBFCC507E25B}">
      <dgm:prSet/>
      <dgm:spPr/>
    </dgm:pt>
    <dgm:pt modelId="{245C00F4-2AB9-46B4-86C2-65974FFB1544}" type="pres">
      <dgm:prSet presAssocID="{C844C231-3E58-43D2-85C5-EE0863F4F4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273DAD2-D419-4AE2-84D7-F21A029FC1F1}" type="pres">
      <dgm:prSet presAssocID="{32D9961E-F03B-47DA-B9A5-614BB4C4794C}" presName="linNode" presStyleCnt="0"/>
      <dgm:spPr/>
    </dgm:pt>
    <dgm:pt modelId="{08197F3B-F1FA-4ABB-9E60-CAEB58599FA9}" type="pres">
      <dgm:prSet presAssocID="{32D9961E-F03B-47DA-B9A5-614BB4C4794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990E89-8AD8-47C6-9C80-FDF4340B1BAA}" type="pres">
      <dgm:prSet presAssocID="{32D9961E-F03B-47DA-B9A5-614BB4C4794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E59631-3F78-4C14-8282-818DDCFBCB35}" type="pres">
      <dgm:prSet presAssocID="{3007866C-55FF-4BBB-84DF-B88BD6632A20}" presName="sp" presStyleCnt="0"/>
      <dgm:spPr/>
    </dgm:pt>
    <dgm:pt modelId="{9D8E0174-5761-4C88-B3DF-4F66B694E852}" type="pres">
      <dgm:prSet presAssocID="{C0CD0C9B-0B20-4A04-97D9-E843C986BF93}" presName="linNode" presStyleCnt="0"/>
      <dgm:spPr/>
    </dgm:pt>
    <dgm:pt modelId="{39B9D730-A74E-4969-859F-2D3B78EEA36B}" type="pres">
      <dgm:prSet presAssocID="{C0CD0C9B-0B20-4A04-97D9-E843C986BF9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77A89C-676E-4025-BD9C-7E453F94C96B}" type="pres">
      <dgm:prSet presAssocID="{C0CD0C9B-0B20-4A04-97D9-E843C986BF9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AED729-3D6E-4D8E-8912-82339C42B8B5}" type="pres">
      <dgm:prSet presAssocID="{4F966D78-152D-4BAF-8125-406C950CD24C}" presName="sp" presStyleCnt="0"/>
      <dgm:spPr/>
    </dgm:pt>
    <dgm:pt modelId="{E4D4371F-0303-4B64-97A4-AC55E83BAE0E}" type="pres">
      <dgm:prSet presAssocID="{F5E9E6F4-B872-46C7-B086-D6F115FD9926}" presName="linNode" presStyleCnt="0"/>
      <dgm:spPr/>
    </dgm:pt>
    <dgm:pt modelId="{35C4DB59-7F6D-40DE-974C-76E2FCF4E574}" type="pres">
      <dgm:prSet presAssocID="{F5E9E6F4-B872-46C7-B086-D6F115FD992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51A6E3-9D90-458A-ACCF-7B290406E65A}" type="pres">
      <dgm:prSet presAssocID="{F5E9E6F4-B872-46C7-B086-D6F115FD992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529885B-2029-4DAA-838B-B6E25BDABB82}" type="presOf" srcId="{4B707EEA-2609-4B56-A7DD-460CDB8729E2}" destId="{EA51A6E3-9D90-458A-ACCF-7B290406E65A}" srcOrd="0" destOrd="2" presId="urn:microsoft.com/office/officeart/2005/8/layout/vList5"/>
    <dgm:cxn modelId="{2E617BB7-BD1F-4C72-868B-40C6919FEB9A}" srcId="{32D9961E-F03B-47DA-B9A5-614BB4C4794C}" destId="{3643F6DC-C8D8-475E-BFAC-B0849CF2F9C5}" srcOrd="0" destOrd="0" parTransId="{5D8D1936-A49A-4E00-AA8E-8B5A7E44898D}" sibTransId="{1AB4F637-AE76-49BB-951B-8C36DEE71288}"/>
    <dgm:cxn modelId="{9A26E58B-693B-4FBA-B842-37373D5BC720}" srcId="{F5E9E6F4-B872-46C7-B086-D6F115FD9926}" destId="{E0F45163-DC01-4ACD-8114-E4766B1FF524}" srcOrd="1" destOrd="0" parTransId="{8BCE789A-8C21-4EE0-8BBC-1C3E9EEC72D7}" sibTransId="{A01985EA-93F9-44D1-9BBB-A3CBE77697C1}"/>
    <dgm:cxn modelId="{A07AC9CE-771A-44B7-A50E-A69627805CC6}" srcId="{F5E9E6F4-B872-46C7-B086-D6F115FD9926}" destId="{4B707EEA-2609-4B56-A7DD-460CDB8729E2}" srcOrd="2" destOrd="0" parTransId="{9C326748-CA1D-4E4E-9071-5A84E73D776D}" sibTransId="{52FF3358-95DD-4FC0-A6B8-D8ED71CFD9CF}"/>
    <dgm:cxn modelId="{C4491D67-C0D5-4F91-8E25-9B070758D3CD}" srcId="{C844C231-3E58-43D2-85C5-EE0863F4F456}" destId="{32D9961E-F03B-47DA-B9A5-614BB4C4794C}" srcOrd="0" destOrd="0" parTransId="{4854B20E-45FB-43DA-8EFC-A9DDBB904496}" sibTransId="{3007866C-55FF-4BBB-84DF-B88BD6632A20}"/>
    <dgm:cxn modelId="{8802F230-03DA-40DD-810E-D773C78ED303}" type="presOf" srcId="{1D1017D6-D79D-473C-B67B-1B0CE1501ABD}" destId="{85990E89-8AD8-47C6-9C80-FDF4340B1BAA}" srcOrd="0" destOrd="1" presId="urn:microsoft.com/office/officeart/2005/8/layout/vList5"/>
    <dgm:cxn modelId="{A1B2F89A-6DBE-4872-8F5A-92D4CE578465}" srcId="{C0CD0C9B-0B20-4A04-97D9-E843C986BF93}" destId="{6E2CCBEE-3BF5-4326-9FCD-B55C867C4932}" srcOrd="0" destOrd="0" parTransId="{411C11AC-B862-478C-B857-93D589B07375}" sibTransId="{1BE5C6B2-7E69-40D2-BA0C-FA8B54FB682E}"/>
    <dgm:cxn modelId="{8B519BC3-D8B3-4A27-8F6A-82F1417130A0}" type="presOf" srcId="{3643F6DC-C8D8-475E-BFAC-B0849CF2F9C5}" destId="{85990E89-8AD8-47C6-9C80-FDF4340B1BAA}" srcOrd="0" destOrd="0" presId="urn:microsoft.com/office/officeart/2005/8/layout/vList5"/>
    <dgm:cxn modelId="{BE64DE82-674B-49A4-B850-4E2E0D7DF72F}" srcId="{C844C231-3E58-43D2-85C5-EE0863F4F456}" destId="{C0CD0C9B-0B20-4A04-97D9-E843C986BF93}" srcOrd="1" destOrd="0" parTransId="{0AA69467-6AAA-432A-91D0-AEAC8300FB4B}" sibTransId="{4F966D78-152D-4BAF-8125-406C950CD24C}"/>
    <dgm:cxn modelId="{238F1E6C-7DD7-4B0B-950B-946BBA377F3A}" type="presOf" srcId="{C844C231-3E58-43D2-85C5-EE0863F4F456}" destId="{245C00F4-2AB9-46B4-86C2-65974FFB1544}" srcOrd="0" destOrd="0" presId="urn:microsoft.com/office/officeart/2005/8/layout/vList5"/>
    <dgm:cxn modelId="{0815A54B-B343-41F9-974A-F173BDA15F10}" type="presOf" srcId="{32D9961E-F03B-47DA-B9A5-614BB4C4794C}" destId="{08197F3B-F1FA-4ABB-9E60-CAEB58599FA9}" srcOrd="0" destOrd="0" presId="urn:microsoft.com/office/officeart/2005/8/layout/vList5"/>
    <dgm:cxn modelId="{9DA41620-8C23-4A75-B07E-4F6EDBDF4530}" type="presOf" srcId="{C0CD0C9B-0B20-4A04-97D9-E843C986BF93}" destId="{39B9D730-A74E-4969-859F-2D3B78EEA36B}" srcOrd="0" destOrd="0" presId="urn:microsoft.com/office/officeart/2005/8/layout/vList5"/>
    <dgm:cxn modelId="{B60C2319-A026-4E3E-A661-5B77B298F471}" srcId="{32D9961E-F03B-47DA-B9A5-614BB4C4794C}" destId="{1D1017D6-D79D-473C-B67B-1B0CE1501ABD}" srcOrd="1" destOrd="0" parTransId="{9A2B4241-9770-447D-8E0A-F6A63773AD6A}" sibTransId="{F30FF3A0-3615-44EA-B57C-2DFA33568FA4}"/>
    <dgm:cxn modelId="{AACEC5E6-2CFA-4737-8857-2A30317FD3C5}" type="presOf" srcId="{E0F45163-DC01-4ACD-8114-E4766B1FF524}" destId="{EA51A6E3-9D90-458A-ACCF-7B290406E65A}" srcOrd="0" destOrd="1" presId="urn:microsoft.com/office/officeart/2005/8/layout/vList5"/>
    <dgm:cxn modelId="{912A1FC8-0E44-479D-B00B-34F7E00D4C54}" type="presOf" srcId="{1936302F-C858-4084-A660-0BA40F146922}" destId="{EA51A6E3-9D90-458A-ACCF-7B290406E65A}" srcOrd="0" destOrd="0" presId="urn:microsoft.com/office/officeart/2005/8/layout/vList5"/>
    <dgm:cxn modelId="{67BBD253-CA2E-4E09-B87D-1A9BA54AD202}" type="presOf" srcId="{C2201749-ED67-4605-B0D3-94641204C5DC}" destId="{DC77A89C-676E-4025-BD9C-7E453F94C96B}" srcOrd="0" destOrd="1" presId="urn:microsoft.com/office/officeart/2005/8/layout/vList5"/>
    <dgm:cxn modelId="{BD4CEA60-0A3A-4C7F-A66E-D8290667F52E}" srcId="{C844C231-3E58-43D2-85C5-EE0863F4F456}" destId="{F5E9E6F4-B872-46C7-B086-D6F115FD9926}" srcOrd="2" destOrd="0" parTransId="{CEBDE638-CCF2-4CF1-93E7-658BA23930B4}" sibTransId="{EA6F88F3-0101-440F-8F90-738347A52966}"/>
    <dgm:cxn modelId="{9A74B911-C344-4607-A61E-B3D57E4D4664}" srcId="{F5E9E6F4-B872-46C7-B086-D6F115FD9926}" destId="{1936302F-C858-4084-A660-0BA40F146922}" srcOrd="0" destOrd="0" parTransId="{37C5E2DD-6707-4E5E-B5EA-52795200FF3D}" sibTransId="{72C2E800-D3DD-4944-A9C7-E205C017D516}"/>
    <dgm:cxn modelId="{6859BD51-3219-4797-825C-6DCB9FA2CE38}" type="presOf" srcId="{6E2CCBEE-3BF5-4326-9FCD-B55C867C4932}" destId="{DC77A89C-676E-4025-BD9C-7E453F94C96B}" srcOrd="0" destOrd="0" presId="urn:microsoft.com/office/officeart/2005/8/layout/vList5"/>
    <dgm:cxn modelId="{F0D5B01A-B97F-4A5E-868D-CBFCC507E25B}" srcId="{32D9961E-F03B-47DA-B9A5-614BB4C4794C}" destId="{14558E4E-E5BE-4B5E-AC01-72ECDE8FFF48}" srcOrd="2" destOrd="0" parTransId="{E63CE0DE-C445-47FB-B0D7-CF7C3AC3F331}" sibTransId="{4747C5B0-6AD9-4FE4-B439-6943A5EDA2D7}"/>
    <dgm:cxn modelId="{4D2871C1-0C37-48E5-83AF-C79C8A7A2E85}" type="presOf" srcId="{F5E9E6F4-B872-46C7-B086-D6F115FD9926}" destId="{35C4DB59-7F6D-40DE-974C-76E2FCF4E574}" srcOrd="0" destOrd="0" presId="urn:microsoft.com/office/officeart/2005/8/layout/vList5"/>
    <dgm:cxn modelId="{A3449D07-7128-47FE-B468-834C985477A7}" srcId="{C0CD0C9B-0B20-4A04-97D9-E843C986BF93}" destId="{C2201749-ED67-4605-B0D3-94641204C5DC}" srcOrd="1" destOrd="0" parTransId="{165964D4-C4DF-48B8-9BF7-77AC656BF411}" sibTransId="{B19C9610-5D7F-4056-BACA-839F60CCBE17}"/>
    <dgm:cxn modelId="{9B578CAA-780B-4869-B49D-65414FD30A39}" type="presOf" srcId="{14558E4E-E5BE-4B5E-AC01-72ECDE8FFF48}" destId="{85990E89-8AD8-47C6-9C80-FDF4340B1BAA}" srcOrd="0" destOrd="2" presId="urn:microsoft.com/office/officeart/2005/8/layout/vList5"/>
    <dgm:cxn modelId="{F0BC0616-DD98-4E0A-AF49-DD0B010CAB4A}" type="presParOf" srcId="{245C00F4-2AB9-46B4-86C2-65974FFB1544}" destId="{6273DAD2-D419-4AE2-84D7-F21A029FC1F1}" srcOrd="0" destOrd="0" presId="urn:microsoft.com/office/officeart/2005/8/layout/vList5"/>
    <dgm:cxn modelId="{DD4A5CA0-F6C6-41DD-ADF9-A54F9EA4DB54}" type="presParOf" srcId="{6273DAD2-D419-4AE2-84D7-F21A029FC1F1}" destId="{08197F3B-F1FA-4ABB-9E60-CAEB58599FA9}" srcOrd="0" destOrd="0" presId="urn:microsoft.com/office/officeart/2005/8/layout/vList5"/>
    <dgm:cxn modelId="{E00DE657-BBDA-4B81-AFD5-A07E93CFCC5F}" type="presParOf" srcId="{6273DAD2-D419-4AE2-84D7-F21A029FC1F1}" destId="{85990E89-8AD8-47C6-9C80-FDF4340B1BAA}" srcOrd="1" destOrd="0" presId="urn:microsoft.com/office/officeart/2005/8/layout/vList5"/>
    <dgm:cxn modelId="{323CCE1E-D35A-4001-A5B2-33973EBB3550}" type="presParOf" srcId="{245C00F4-2AB9-46B4-86C2-65974FFB1544}" destId="{40E59631-3F78-4C14-8282-818DDCFBCB35}" srcOrd="1" destOrd="0" presId="urn:microsoft.com/office/officeart/2005/8/layout/vList5"/>
    <dgm:cxn modelId="{B59DC89E-8A98-4B23-AA98-7AAF457B5A0A}" type="presParOf" srcId="{245C00F4-2AB9-46B4-86C2-65974FFB1544}" destId="{9D8E0174-5761-4C88-B3DF-4F66B694E852}" srcOrd="2" destOrd="0" presId="urn:microsoft.com/office/officeart/2005/8/layout/vList5"/>
    <dgm:cxn modelId="{AC454014-4133-4891-A48F-C211CC47A8AB}" type="presParOf" srcId="{9D8E0174-5761-4C88-B3DF-4F66B694E852}" destId="{39B9D730-A74E-4969-859F-2D3B78EEA36B}" srcOrd="0" destOrd="0" presId="urn:microsoft.com/office/officeart/2005/8/layout/vList5"/>
    <dgm:cxn modelId="{E4EB6074-00DC-4FE9-BCDD-FC45132FDB7F}" type="presParOf" srcId="{9D8E0174-5761-4C88-B3DF-4F66B694E852}" destId="{DC77A89C-676E-4025-BD9C-7E453F94C96B}" srcOrd="1" destOrd="0" presId="urn:microsoft.com/office/officeart/2005/8/layout/vList5"/>
    <dgm:cxn modelId="{71F901AC-ACF0-4D26-8898-78AE10830FDD}" type="presParOf" srcId="{245C00F4-2AB9-46B4-86C2-65974FFB1544}" destId="{11AED729-3D6E-4D8E-8912-82339C42B8B5}" srcOrd="3" destOrd="0" presId="urn:microsoft.com/office/officeart/2005/8/layout/vList5"/>
    <dgm:cxn modelId="{4EE43473-F12A-42F3-AA88-853FB80DD14A}" type="presParOf" srcId="{245C00F4-2AB9-46B4-86C2-65974FFB1544}" destId="{E4D4371F-0303-4B64-97A4-AC55E83BAE0E}" srcOrd="4" destOrd="0" presId="urn:microsoft.com/office/officeart/2005/8/layout/vList5"/>
    <dgm:cxn modelId="{9084D2FB-4086-4A8F-A6B9-E648FA9FE8B0}" type="presParOf" srcId="{E4D4371F-0303-4B64-97A4-AC55E83BAE0E}" destId="{35C4DB59-7F6D-40DE-974C-76E2FCF4E574}" srcOrd="0" destOrd="0" presId="urn:microsoft.com/office/officeart/2005/8/layout/vList5"/>
    <dgm:cxn modelId="{DF03D7F0-7396-4AB0-BDB2-21A9C1B634B9}" type="presParOf" srcId="{E4D4371F-0303-4B64-97A4-AC55E83BAE0E}" destId="{EA51A6E3-9D90-458A-ACCF-7B290406E6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344178-E042-4BA7-A4DA-3FFFAE83D8C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BDE2BCD-099C-4FF0-8297-6A823CEFA530}">
      <dgm:prSet phldrT="[Text]"/>
      <dgm:spPr/>
      <dgm:t>
        <a:bodyPr/>
        <a:lstStyle/>
        <a:p>
          <a:r>
            <a:rPr lang="cs-CZ" dirty="0" smtClean="0"/>
            <a:t>Fosfoproteiny</a:t>
          </a:r>
          <a:endParaRPr lang="cs-CZ" dirty="0"/>
        </a:p>
      </dgm:t>
    </dgm:pt>
    <dgm:pt modelId="{7743D70C-0A1B-4BA7-AF5E-5632A14A996B}" type="parTrans" cxnId="{667FBAF8-1DBE-432D-A2CC-C2D4EE657E33}">
      <dgm:prSet/>
      <dgm:spPr/>
      <dgm:t>
        <a:bodyPr/>
        <a:lstStyle/>
        <a:p>
          <a:endParaRPr lang="cs-CZ"/>
        </a:p>
      </dgm:t>
    </dgm:pt>
    <dgm:pt modelId="{FED781FD-9D38-46E0-944D-EAE122C6B66F}" type="sibTrans" cxnId="{667FBAF8-1DBE-432D-A2CC-C2D4EE657E33}">
      <dgm:prSet/>
      <dgm:spPr/>
      <dgm:t>
        <a:bodyPr/>
        <a:lstStyle/>
        <a:p>
          <a:endParaRPr lang="cs-CZ"/>
        </a:p>
      </dgm:t>
    </dgm:pt>
    <dgm:pt modelId="{13B90D79-8BC2-4536-8821-0709DD2ED9F8}">
      <dgm:prSet phldrT="[Text]"/>
      <dgm:spPr/>
      <dgm:t>
        <a:bodyPr/>
        <a:lstStyle/>
        <a:p>
          <a:r>
            <a:rPr lang="cs-CZ" dirty="0" smtClean="0"/>
            <a:t>KASEIN – zdroj vápníku v mléce</a:t>
          </a:r>
          <a:endParaRPr lang="cs-CZ" dirty="0"/>
        </a:p>
      </dgm:t>
    </dgm:pt>
    <dgm:pt modelId="{D1EA5FBD-7A62-4342-BDDB-5664C0C9E97A}" type="parTrans" cxnId="{D557FDEF-56B9-4320-8832-4D1AAF8B82AB}">
      <dgm:prSet/>
      <dgm:spPr/>
      <dgm:t>
        <a:bodyPr/>
        <a:lstStyle/>
        <a:p>
          <a:endParaRPr lang="cs-CZ"/>
        </a:p>
      </dgm:t>
    </dgm:pt>
    <dgm:pt modelId="{805C6839-D562-4CC8-B33A-B5F3D265DA3F}" type="sibTrans" cxnId="{D557FDEF-56B9-4320-8832-4D1AAF8B82AB}">
      <dgm:prSet/>
      <dgm:spPr/>
      <dgm:t>
        <a:bodyPr/>
        <a:lstStyle/>
        <a:p>
          <a:endParaRPr lang="cs-CZ"/>
        </a:p>
      </dgm:t>
    </dgm:pt>
    <dgm:pt modelId="{F06F65FD-C522-48B7-B7DF-EA80A16D7996}">
      <dgm:prSet phldrT="[Text]"/>
      <dgm:spPr/>
      <dgm:t>
        <a:bodyPr/>
        <a:lstStyle/>
        <a:p>
          <a:r>
            <a:rPr lang="cs-CZ" dirty="0" smtClean="0"/>
            <a:t>pro výrobu tvarohu, sýrů</a:t>
          </a:r>
          <a:endParaRPr lang="cs-CZ" dirty="0"/>
        </a:p>
      </dgm:t>
    </dgm:pt>
    <dgm:pt modelId="{982B9070-2EA3-4C48-BA34-FEC7F6999473}" type="parTrans" cxnId="{B734D38D-5DC6-4820-9886-CA5BFDCFA2DB}">
      <dgm:prSet/>
      <dgm:spPr/>
      <dgm:t>
        <a:bodyPr/>
        <a:lstStyle/>
        <a:p>
          <a:endParaRPr lang="cs-CZ"/>
        </a:p>
      </dgm:t>
    </dgm:pt>
    <dgm:pt modelId="{A25DE78B-8F1C-47B4-86A7-E29E540C036E}" type="sibTrans" cxnId="{B734D38D-5DC6-4820-9886-CA5BFDCFA2DB}">
      <dgm:prSet/>
      <dgm:spPr/>
      <dgm:t>
        <a:bodyPr/>
        <a:lstStyle/>
        <a:p>
          <a:endParaRPr lang="cs-CZ"/>
        </a:p>
      </dgm:t>
    </dgm:pt>
    <dgm:pt modelId="{70105E34-210E-4F8A-B8B0-375EF8700EC9}">
      <dgm:prSet phldrT="[Text]"/>
      <dgm:spPr/>
      <dgm:t>
        <a:bodyPr/>
        <a:lstStyle/>
        <a:p>
          <a:r>
            <a:rPr lang="cs-CZ" dirty="0" smtClean="0"/>
            <a:t>Lipoproteiny</a:t>
          </a:r>
          <a:endParaRPr lang="cs-CZ" dirty="0"/>
        </a:p>
      </dgm:t>
    </dgm:pt>
    <dgm:pt modelId="{EC13357E-54C2-4789-A059-7F3FA6C4DAA1}" type="parTrans" cxnId="{E231C068-76CF-4C0D-8905-EEB8178AB450}">
      <dgm:prSet/>
      <dgm:spPr/>
      <dgm:t>
        <a:bodyPr/>
        <a:lstStyle/>
        <a:p>
          <a:endParaRPr lang="cs-CZ"/>
        </a:p>
      </dgm:t>
    </dgm:pt>
    <dgm:pt modelId="{1964F71F-04AD-4B18-BB86-DFB274896B04}" type="sibTrans" cxnId="{E231C068-76CF-4C0D-8905-EEB8178AB450}">
      <dgm:prSet/>
      <dgm:spPr/>
      <dgm:t>
        <a:bodyPr/>
        <a:lstStyle/>
        <a:p>
          <a:endParaRPr lang="cs-CZ"/>
        </a:p>
      </dgm:t>
    </dgm:pt>
    <dgm:pt modelId="{D64AAE82-3952-45DE-96AD-E78F90403B2F}">
      <dgm:prSet phldrT="[Text]"/>
      <dgm:spPr/>
      <dgm:t>
        <a:bodyPr/>
        <a:lstStyle/>
        <a:p>
          <a:r>
            <a:rPr lang="cs-CZ" dirty="0" smtClean="0"/>
            <a:t>součást buněčných membrán</a:t>
          </a:r>
          <a:endParaRPr lang="cs-CZ" dirty="0"/>
        </a:p>
      </dgm:t>
    </dgm:pt>
    <dgm:pt modelId="{C6DDC8A2-E67F-48AC-81B5-FA863B8C45B4}" type="parTrans" cxnId="{0DE9BA38-2051-43C2-B288-F2C3676122CF}">
      <dgm:prSet/>
      <dgm:spPr/>
      <dgm:t>
        <a:bodyPr/>
        <a:lstStyle/>
        <a:p>
          <a:endParaRPr lang="cs-CZ"/>
        </a:p>
      </dgm:t>
    </dgm:pt>
    <dgm:pt modelId="{6536D388-FC37-42C0-8D62-FA039A6FAB81}" type="sibTrans" cxnId="{0DE9BA38-2051-43C2-B288-F2C3676122CF}">
      <dgm:prSet/>
      <dgm:spPr/>
      <dgm:t>
        <a:bodyPr/>
        <a:lstStyle/>
        <a:p>
          <a:endParaRPr lang="cs-CZ"/>
        </a:p>
      </dgm:t>
    </dgm:pt>
    <dgm:pt modelId="{28371EFC-C907-485F-BB13-04668DD19480}">
      <dgm:prSet phldrT="[Text]"/>
      <dgm:spPr/>
      <dgm:t>
        <a:bodyPr/>
        <a:lstStyle/>
        <a:p>
          <a:r>
            <a:rPr lang="cs-CZ" dirty="0" smtClean="0"/>
            <a:t>Chromoproteiny</a:t>
          </a:r>
          <a:endParaRPr lang="cs-CZ" dirty="0"/>
        </a:p>
      </dgm:t>
    </dgm:pt>
    <dgm:pt modelId="{FC606DBF-2F61-46DB-B5B4-F328DD61A82A}" type="parTrans" cxnId="{9BAFF7EB-0A22-4120-A00C-23DDF8F2D171}">
      <dgm:prSet/>
      <dgm:spPr/>
      <dgm:t>
        <a:bodyPr/>
        <a:lstStyle/>
        <a:p>
          <a:endParaRPr lang="cs-CZ"/>
        </a:p>
      </dgm:t>
    </dgm:pt>
    <dgm:pt modelId="{1CBABC83-2EAA-468D-ABCC-05A27D76029E}" type="sibTrans" cxnId="{9BAFF7EB-0A22-4120-A00C-23DDF8F2D171}">
      <dgm:prSet/>
      <dgm:spPr/>
      <dgm:t>
        <a:bodyPr/>
        <a:lstStyle/>
        <a:p>
          <a:endParaRPr lang="cs-CZ"/>
        </a:p>
      </dgm:t>
    </dgm:pt>
    <dgm:pt modelId="{31F5380D-733B-4253-BA65-D06CA12A211B}">
      <dgm:prSet phldrT="[Text]"/>
      <dgm:spPr/>
      <dgm:t>
        <a:bodyPr/>
        <a:lstStyle/>
        <a:p>
          <a:r>
            <a:rPr lang="cs-CZ" dirty="0" smtClean="0"/>
            <a:t>HEMOGLOBIN – krevní barvivo</a:t>
          </a:r>
          <a:endParaRPr lang="cs-CZ" dirty="0"/>
        </a:p>
      </dgm:t>
    </dgm:pt>
    <dgm:pt modelId="{C4648B89-8DFA-4E90-8BDF-BF00B336009B}" type="parTrans" cxnId="{55D1EC98-966F-4988-A8C8-2F7D43102A8E}">
      <dgm:prSet/>
      <dgm:spPr/>
      <dgm:t>
        <a:bodyPr/>
        <a:lstStyle/>
        <a:p>
          <a:endParaRPr lang="cs-CZ"/>
        </a:p>
      </dgm:t>
    </dgm:pt>
    <dgm:pt modelId="{3276F633-1590-4C5E-847F-9FE15A3DAC4D}" type="sibTrans" cxnId="{55D1EC98-966F-4988-A8C8-2F7D43102A8E}">
      <dgm:prSet/>
      <dgm:spPr/>
      <dgm:t>
        <a:bodyPr/>
        <a:lstStyle/>
        <a:p>
          <a:endParaRPr lang="cs-CZ"/>
        </a:p>
      </dgm:t>
    </dgm:pt>
    <dgm:pt modelId="{DEA90BD8-449A-4878-8B42-A8E303DCC52C}">
      <dgm:prSet phldrT="[Text]"/>
      <dgm:spPr/>
      <dgm:t>
        <a:bodyPr/>
        <a:lstStyle/>
        <a:p>
          <a:r>
            <a:rPr lang="cs-CZ" dirty="0" smtClean="0"/>
            <a:t>váže kyslík při dýchání</a:t>
          </a:r>
          <a:endParaRPr lang="cs-CZ" dirty="0"/>
        </a:p>
      </dgm:t>
    </dgm:pt>
    <dgm:pt modelId="{9D0646DE-E91F-4BC4-A80D-6894B91A1194}" type="parTrans" cxnId="{61670029-65DF-4E7F-A7FD-8414DB877CA6}">
      <dgm:prSet/>
      <dgm:spPr/>
      <dgm:t>
        <a:bodyPr/>
        <a:lstStyle/>
        <a:p>
          <a:endParaRPr lang="cs-CZ"/>
        </a:p>
      </dgm:t>
    </dgm:pt>
    <dgm:pt modelId="{0E088AAE-8C6C-4212-B88D-47F8401E8668}" type="sibTrans" cxnId="{61670029-65DF-4E7F-A7FD-8414DB877CA6}">
      <dgm:prSet/>
      <dgm:spPr/>
      <dgm:t>
        <a:bodyPr/>
        <a:lstStyle/>
        <a:p>
          <a:endParaRPr lang="cs-CZ"/>
        </a:p>
      </dgm:t>
    </dgm:pt>
    <dgm:pt modelId="{FB40CA13-C37D-4B77-87CF-4F7B2537F61C}" type="pres">
      <dgm:prSet presAssocID="{E3344178-E042-4BA7-A4DA-3FFFAE83D8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A48896C-9E50-4A01-8A40-071CFF9387C3}" type="pres">
      <dgm:prSet presAssocID="{BBDE2BCD-099C-4FF0-8297-6A823CEFA530}" presName="linNode" presStyleCnt="0"/>
      <dgm:spPr/>
    </dgm:pt>
    <dgm:pt modelId="{27AEFC25-857C-49A9-923F-4FA826C1A8A3}" type="pres">
      <dgm:prSet presAssocID="{BBDE2BCD-099C-4FF0-8297-6A823CEFA53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7C1321-AA04-449A-A28A-3040A4D67A12}" type="pres">
      <dgm:prSet presAssocID="{BBDE2BCD-099C-4FF0-8297-6A823CEFA53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18C1AA-ADDD-4BA6-BE11-94C94B98D1B1}" type="pres">
      <dgm:prSet presAssocID="{FED781FD-9D38-46E0-944D-EAE122C6B66F}" presName="sp" presStyleCnt="0"/>
      <dgm:spPr/>
    </dgm:pt>
    <dgm:pt modelId="{A29F5DF0-42C8-40BF-BD6C-DABF00609DC0}" type="pres">
      <dgm:prSet presAssocID="{70105E34-210E-4F8A-B8B0-375EF8700EC9}" presName="linNode" presStyleCnt="0"/>
      <dgm:spPr/>
    </dgm:pt>
    <dgm:pt modelId="{5243A06E-67BD-4AD0-9D2E-D1EB37D7436E}" type="pres">
      <dgm:prSet presAssocID="{70105E34-210E-4F8A-B8B0-375EF8700EC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AEACE3-0D78-4F19-A3CA-860ABB0B8458}" type="pres">
      <dgm:prSet presAssocID="{70105E34-210E-4F8A-B8B0-375EF8700EC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577F25-8651-4A87-A2A5-8DBE48ED2CBA}" type="pres">
      <dgm:prSet presAssocID="{1964F71F-04AD-4B18-BB86-DFB274896B04}" presName="sp" presStyleCnt="0"/>
      <dgm:spPr/>
    </dgm:pt>
    <dgm:pt modelId="{173E7A98-E41F-4942-A0DF-3B90A8C67545}" type="pres">
      <dgm:prSet presAssocID="{28371EFC-C907-485F-BB13-04668DD19480}" presName="linNode" presStyleCnt="0"/>
      <dgm:spPr/>
    </dgm:pt>
    <dgm:pt modelId="{134C68D7-74D3-407B-B4F0-7D0E650C5A98}" type="pres">
      <dgm:prSet presAssocID="{28371EFC-C907-485F-BB13-04668DD1948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014442-214A-4903-92CD-B0DF8D04E254}" type="pres">
      <dgm:prSet presAssocID="{28371EFC-C907-485F-BB13-04668DD1948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1322310-B13F-4311-94DC-66BF93653AA2}" type="presOf" srcId="{E3344178-E042-4BA7-A4DA-3FFFAE83D8C1}" destId="{FB40CA13-C37D-4B77-87CF-4F7B2537F61C}" srcOrd="0" destOrd="0" presId="urn:microsoft.com/office/officeart/2005/8/layout/vList5"/>
    <dgm:cxn modelId="{E231C068-76CF-4C0D-8905-EEB8178AB450}" srcId="{E3344178-E042-4BA7-A4DA-3FFFAE83D8C1}" destId="{70105E34-210E-4F8A-B8B0-375EF8700EC9}" srcOrd="1" destOrd="0" parTransId="{EC13357E-54C2-4789-A059-7F3FA6C4DAA1}" sibTransId="{1964F71F-04AD-4B18-BB86-DFB274896B04}"/>
    <dgm:cxn modelId="{61670029-65DF-4E7F-A7FD-8414DB877CA6}" srcId="{28371EFC-C907-485F-BB13-04668DD19480}" destId="{DEA90BD8-449A-4878-8B42-A8E303DCC52C}" srcOrd="1" destOrd="0" parTransId="{9D0646DE-E91F-4BC4-A80D-6894B91A1194}" sibTransId="{0E088AAE-8C6C-4212-B88D-47F8401E8668}"/>
    <dgm:cxn modelId="{0DE9BA38-2051-43C2-B288-F2C3676122CF}" srcId="{70105E34-210E-4F8A-B8B0-375EF8700EC9}" destId="{D64AAE82-3952-45DE-96AD-E78F90403B2F}" srcOrd="0" destOrd="0" parTransId="{C6DDC8A2-E67F-48AC-81B5-FA863B8C45B4}" sibTransId="{6536D388-FC37-42C0-8D62-FA039A6FAB81}"/>
    <dgm:cxn modelId="{8A0C376A-639B-475D-B861-34C0FBB3B981}" type="presOf" srcId="{BBDE2BCD-099C-4FF0-8297-6A823CEFA530}" destId="{27AEFC25-857C-49A9-923F-4FA826C1A8A3}" srcOrd="0" destOrd="0" presId="urn:microsoft.com/office/officeart/2005/8/layout/vList5"/>
    <dgm:cxn modelId="{B35EB42E-63B3-4C13-884B-33970EED81E6}" type="presOf" srcId="{F06F65FD-C522-48B7-B7DF-EA80A16D7996}" destId="{2B7C1321-AA04-449A-A28A-3040A4D67A12}" srcOrd="0" destOrd="1" presId="urn:microsoft.com/office/officeart/2005/8/layout/vList5"/>
    <dgm:cxn modelId="{B734D38D-5DC6-4820-9886-CA5BFDCFA2DB}" srcId="{BBDE2BCD-099C-4FF0-8297-6A823CEFA530}" destId="{F06F65FD-C522-48B7-B7DF-EA80A16D7996}" srcOrd="1" destOrd="0" parTransId="{982B9070-2EA3-4C48-BA34-FEC7F6999473}" sibTransId="{A25DE78B-8F1C-47B4-86A7-E29E540C036E}"/>
    <dgm:cxn modelId="{55D1EC98-966F-4988-A8C8-2F7D43102A8E}" srcId="{28371EFC-C907-485F-BB13-04668DD19480}" destId="{31F5380D-733B-4253-BA65-D06CA12A211B}" srcOrd="0" destOrd="0" parTransId="{C4648B89-8DFA-4E90-8BDF-BF00B336009B}" sibTransId="{3276F633-1590-4C5E-847F-9FE15A3DAC4D}"/>
    <dgm:cxn modelId="{19975CEE-FFA6-4F10-91CE-E87FD88CB1BE}" type="presOf" srcId="{13B90D79-8BC2-4536-8821-0709DD2ED9F8}" destId="{2B7C1321-AA04-449A-A28A-3040A4D67A12}" srcOrd="0" destOrd="0" presId="urn:microsoft.com/office/officeart/2005/8/layout/vList5"/>
    <dgm:cxn modelId="{9BAFF7EB-0A22-4120-A00C-23DDF8F2D171}" srcId="{E3344178-E042-4BA7-A4DA-3FFFAE83D8C1}" destId="{28371EFC-C907-485F-BB13-04668DD19480}" srcOrd="2" destOrd="0" parTransId="{FC606DBF-2F61-46DB-B5B4-F328DD61A82A}" sibTransId="{1CBABC83-2EAA-468D-ABCC-05A27D76029E}"/>
    <dgm:cxn modelId="{7D81536D-D947-4017-A2B3-1405EABB36C7}" type="presOf" srcId="{31F5380D-733B-4253-BA65-D06CA12A211B}" destId="{32014442-214A-4903-92CD-B0DF8D04E254}" srcOrd="0" destOrd="0" presId="urn:microsoft.com/office/officeart/2005/8/layout/vList5"/>
    <dgm:cxn modelId="{507F5C7A-ED99-4D26-BBCA-492E7BD7154F}" type="presOf" srcId="{DEA90BD8-449A-4878-8B42-A8E303DCC52C}" destId="{32014442-214A-4903-92CD-B0DF8D04E254}" srcOrd="0" destOrd="1" presId="urn:microsoft.com/office/officeart/2005/8/layout/vList5"/>
    <dgm:cxn modelId="{F38ADD0A-6943-4CD4-A8E3-83159BFE6354}" type="presOf" srcId="{D64AAE82-3952-45DE-96AD-E78F90403B2F}" destId="{A1AEACE3-0D78-4F19-A3CA-860ABB0B8458}" srcOrd="0" destOrd="0" presId="urn:microsoft.com/office/officeart/2005/8/layout/vList5"/>
    <dgm:cxn modelId="{C4FCDB03-28E1-4067-B25D-B10877E98980}" type="presOf" srcId="{28371EFC-C907-485F-BB13-04668DD19480}" destId="{134C68D7-74D3-407B-B4F0-7D0E650C5A98}" srcOrd="0" destOrd="0" presId="urn:microsoft.com/office/officeart/2005/8/layout/vList5"/>
    <dgm:cxn modelId="{D557FDEF-56B9-4320-8832-4D1AAF8B82AB}" srcId="{BBDE2BCD-099C-4FF0-8297-6A823CEFA530}" destId="{13B90D79-8BC2-4536-8821-0709DD2ED9F8}" srcOrd="0" destOrd="0" parTransId="{D1EA5FBD-7A62-4342-BDDB-5664C0C9E97A}" sibTransId="{805C6839-D562-4CC8-B33A-B5F3D265DA3F}"/>
    <dgm:cxn modelId="{41BFFF3C-BD24-455D-BB16-0000EF8381B8}" type="presOf" srcId="{70105E34-210E-4F8A-B8B0-375EF8700EC9}" destId="{5243A06E-67BD-4AD0-9D2E-D1EB37D7436E}" srcOrd="0" destOrd="0" presId="urn:microsoft.com/office/officeart/2005/8/layout/vList5"/>
    <dgm:cxn modelId="{667FBAF8-1DBE-432D-A2CC-C2D4EE657E33}" srcId="{E3344178-E042-4BA7-A4DA-3FFFAE83D8C1}" destId="{BBDE2BCD-099C-4FF0-8297-6A823CEFA530}" srcOrd="0" destOrd="0" parTransId="{7743D70C-0A1B-4BA7-AF5E-5632A14A996B}" sibTransId="{FED781FD-9D38-46E0-944D-EAE122C6B66F}"/>
    <dgm:cxn modelId="{FC6E6EBA-1489-49ED-8264-A08750318486}" type="presParOf" srcId="{FB40CA13-C37D-4B77-87CF-4F7B2537F61C}" destId="{1A48896C-9E50-4A01-8A40-071CFF9387C3}" srcOrd="0" destOrd="0" presId="urn:microsoft.com/office/officeart/2005/8/layout/vList5"/>
    <dgm:cxn modelId="{A7BF34EA-4C57-43C0-AB79-95EF720B01A6}" type="presParOf" srcId="{1A48896C-9E50-4A01-8A40-071CFF9387C3}" destId="{27AEFC25-857C-49A9-923F-4FA826C1A8A3}" srcOrd="0" destOrd="0" presId="urn:microsoft.com/office/officeart/2005/8/layout/vList5"/>
    <dgm:cxn modelId="{5C06F75F-A289-47F4-B6B8-C943AE3F4105}" type="presParOf" srcId="{1A48896C-9E50-4A01-8A40-071CFF9387C3}" destId="{2B7C1321-AA04-449A-A28A-3040A4D67A12}" srcOrd="1" destOrd="0" presId="urn:microsoft.com/office/officeart/2005/8/layout/vList5"/>
    <dgm:cxn modelId="{B69330D3-11CF-4027-8EB9-A1A6B2819EB1}" type="presParOf" srcId="{FB40CA13-C37D-4B77-87CF-4F7B2537F61C}" destId="{0118C1AA-ADDD-4BA6-BE11-94C94B98D1B1}" srcOrd="1" destOrd="0" presId="urn:microsoft.com/office/officeart/2005/8/layout/vList5"/>
    <dgm:cxn modelId="{E915307E-DEE1-4F51-A66E-7BA26A42DF19}" type="presParOf" srcId="{FB40CA13-C37D-4B77-87CF-4F7B2537F61C}" destId="{A29F5DF0-42C8-40BF-BD6C-DABF00609DC0}" srcOrd="2" destOrd="0" presId="urn:microsoft.com/office/officeart/2005/8/layout/vList5"/>
    <dgm:cxn modelId="{CDE78DA4-C7D6-4236-9ECB-35EB92A8442D}" type="presParOf" srcId="{A29F5DF0-42C8-40BF-BD6C-DABF00609DC0}" destId="{5243A06E-67BD-4AD0-9D2E-D1EB37D7436E}" srcOrd="0" destOrd="0" presId="urn:microsoft.com/office/officeart/2005/8/layout/vList5"/>
    <dgm:cxn modelId="{90F83E9C-63C8-41BE-B9DF-09CA7C945CC5}" type="presParOf" srcId="{A29F5DF0-42C8-40BF-BD6C-DABF00609DC0}" destId="{A1AEACE3-0D78-4F19-A3CA-860ABB0B8458}" srcOrd="1" destOrd="0" presId="urn:microsoft.com/office/officeart/2005/8/layout/vList5"/>
    <dgm:cxn modelId="{55EBE204-5CD1-473F-861E-C22F00A7D56D}" type="presParOf" srcId="{FB40CA13-C37D-4B77-87CF-4F7B2537F61C}" destId="{3A577F25-8651-4A87-A2A5-8DBE48ED2CBA}" srcOrd="3" destOrd="0" presId="urn:microsoft.com/office/officeart/2005/8/layout/vList5"/>
    <dgm:cxn modelId="{6E14B53E-7935-4962-874F-197D777B3445}" type="presParOf" srcId="{FB40CA13-C37D-4B77-87CF-4F7B2537F61C}" destId="{173E7A98-E41F-4942-A0DF-3B90A8C67545}" srcOrd="4" destOrd="0" presId="urn:microsoft.com/office/officeart/2005/8/layout/vList5"/>
    <dgm:cxn modelId="{661AABA2-AD94-41A4-82F8-AC309CF9C222}" type="presParOf" srcId="{173E7A98-E41F-4942-A0DF-3B90A8C67545}" destId="{134C68D7-74D3-407B-B4F0-7D0E650C5A98}" srcOrd="0" destOrd="0" presId="urn:microsoft.com/office/officeart/2005/8/layout/vList5"/>
    <dgm:cxn modelId="{258B700B-9C3F-4644-9120-D915814590E9}" type="presParOf" srcId="{173E7A98-E41F-4942-A0DF-3B90A8C67545}" destId="{32014442-214A-4903-92CD-B0DF8D04E2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5FCC25-6320-46F4-9E65-2BE318C469DA}">
      <dsp:nvSpPr>
        <dsp:cNvPr id="0" name=""/>
        <dsp:cNvSpPr/>
      </dsp:nvSpPr>
      <dsp:spPr>
        <a:xfrm>
          <a:off x="0" y="41669"/>
          <a:ext cx="8229600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0" kern="1200" dirty="0" smtClean="0"/>
            <a:t>Jednoduché</a:t>
          </a:r>
          <a:endParaRPr lang="cs-CZ" sz="5000" kern="1200" dirty="0"/>
        </a:p>
      </dsp:txBody>
      <dsp:txXfrm>
        <a:off x="0" y="41669"/>
        <a:ext cx="8229600" cy="1199250"/>
      </dsp:txXfrm>
    </dsp:sp>
    <dsp:sp modelId="{CB46C53D-3553-43E6-BAE3-BF971F2444B8}">
      <dsp:nvSpPr>
        <dsp:cNvPr id="0" name=""/>
        <dsp:cNvSpPr/>
      </dsp:nvSpPr>
      <dsp:spPr>
        <a:xfrm>
          <a:off x="0" y="1240919"/>
          <a:ext cx="822960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900" kern="1200" dirty="0" smtClean="0"/>
            <a:t>Složené pouze z aminokyselin </a:t>
          </a:r>
          <a:endParaRPr lang="cs-CZ" sz="3900" kern="1200" dirty="0"/>
        </a:p>
      </dsp:txBody>
      <dsp:txXfrm>
        <a:off x="0" y="1240919"/>
        <a:ext cx="8229600" cy="828000"/>
      </dsp:txXfrm>
    </dsp:sp>
    <dsp:sp modelId="{3478A15E-160A-4103-A36E-61A5C8829411}">
      <dsp:nvSpPr>
        <dsp:cNvPr id="0" name=""/>
        <dsp:cNvSpPr/>
      </dsp:nvSpPr>
      <dsp:spPr>
        <a:xfrm>
          <a:off x="0" y="2068919"/>
          <a:ext cx="8229600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0" kern="1200" dirty="0" smtClean="0"/>
            <a:t>Složené</a:t>
          </a:r>
          <a:endParaRPr lang="cs-CZ" sz="5000" kern="1200" dirty="0"/>
        </a:p>
      </dsp:txBody>
      <dsp:txXfrm>
        <a:off x="0" y="2068919"/>
        <a:ext cx="8229600" cy="1199250"/>
      </dsp:txXfrm>
    </dsp:sp>
    <dsp:sp modelId="{8F29FE68-1BB3-4EC5-8CC1-D7C69B0ACD4E}">
      <dsp:nvSpPr>
        <dsp:cNvPr id="0" name=""/>
        <dsp:cNvSpPr/>
      </dsp:nvSpPr>
      <dsp:spPr>
        <a:xfrm>
          <a:off x="0" y="3268169"/>
          <a:ext cx="8229600" cy="1216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0" rIns="355600" bIns="63500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900" kern="1200" dirty="0" smtClean="0"/>
            <a:t>Tvořené aminokyselinami a molekulami jiných látek</a:t>
          </a:r>
          <a:endParaRPr lang="cs-CZ" sz="3900" kern="1200" dirty="0"/>
        </a:p>
      </dsp:txBody>
      <dsp:txXfrm>
        <a:off x="0" y="3268169"/>
        <a:ext cx="8229600" cy="12161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8C6F42-26B5-4E36-9827-7332041A7873}">
      <dsp:nvSpPr>
        <dsp:cNvPr id="0" name=""/>
        <dsp:cNvSpPr/>
      </dsp:nvSpPr>
      <dsp:spPr>
        <a:xfrm>
          <a:off x="0" y="22701"/>
          <a:ext cx="8229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Rostlinné</a:t>
          </a:r>
          <a:endParaRPr lang="cs-CZ" sz="4900" kern="1200" dirty="0"/>
        </a:p>
      </dsp:txBody>
      <dsp:txXfrm>
        <a:off x="0" y="22701"/>
        <a:ext cx="8229600" cy="1175264"/>
      </dsp:txXfrm>
    </dsp:sp>
    <dsp:sp modelId="{513FC0DB-F575-4CC5-BE6D-D92549E94387}">
      <dsp:nvSpPr>
        <dsp:cNvPr id="0" name=""/>
        <dsp:cNvSpPr/>
      </dsp:nvSpPr>
      <dsp:spPr>
        <a:xfrm>
          <a:off x="0" y="1197966"/>
          <a:ext cx="8229600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800" kern="1200" dirty="0" smtClean="0"/>
            <a:t>Luštěniny – především sója</a:t>
          </a:r>
          <a:endParaRPr lang="cs-CZ" sz="3800" kern="1200" dirty="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800" kern="1200" dirty="0" smtClean="0"/>
            <a:t>Obiloviny, ořechy</a:t>
          </a:r>
          <a:endParaRPr lang="cs-CZ" sz="3800" kern="1200" dirty="0"/>
        </a:p>
      </dsp:txBody>
      <dsp:txXfrm>
        <a:off x="0" y="1197966"/>
        <a:ext cx="8229600" cy="1318590"/>
      </dsp:txXfrm>
    </dsp:sp>
    <dsp:sp modelId="{E7D715FF-FF99-47E6-A88B-CB41F2CF725A}">
      <dsp:nvSpPr>
        <dsp:cNvPr id="0" name=""/>
        <dsp:cNvSpPr/>
      </dsp:nvSpPr>
      <dsp:spPr>
        <a:xfrm>
          <a:off x="0" y="2516556"/>
          <a:ext cx="8229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900" kern="1200" dirty="0" smtClean="0"/>
            <a:t>Živočišné</a:t>
          </a:r>
          <a:endParaRPr lang="cs-CZ" sz="4900" kern="1200" dirty="0"/>
        </a:p>
      </dsp:txBody>
      <dsp:txXfrm>
        <a:off x="0" y="2516556"/>
        <a:ext cx="8229600" cy="1175264"/>
      </dsp:txXfrm>
    </dsp:sp>
    <dsp:sp modelId="{54C42D94-9EBE-4D5F-8CAE-97CF2B9BA4BA}">
      <dsp:nvSpPr>
        <dsp:cNvPr id="0" name=""/>
        <dsp:cNvSpPr/>
      </dsp:nvSpPr>
      <dsp:spPr>
        <a:xfrm>
          <a:off x="0" y="3691821"/>
          <a:ext cx="8229600" cy="811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2230" rIns="348488" bIns="62230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800" kern="1200" dirty="0" smtClean="0"/>
            <a:t>Maso, mléko, ryby</a:t>
          </a:r>
          <a:r>
            <a:rPr lang="cs-CZ" sz="3800" kern="1200" smtClean="0"/>
            <a:t>, vejce</a:t>
          </a:r>
          <a:endParaRPr lang="cs-CZ" sz="3800" kern="1200" dirty="0"/>
        </a:p>
      </dsp:txBody>
      <dsp:txXfrm>
        <a:off x="0" y="3691821"/>
        <a:ext cx="8229600" cy="8114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990E89-8AD8-47C6-9C80-FDF4340B1BAA}">
      <dsp:nvSpPr>
        <dsp:cNvPr id="0" name=""/>
        <dsp:cNvSpPr/>
      </dsp:nvSpPr>
      <dsp:spPr>
        <a:xfrm rot="5400000">
          <a:off x="4477741" y="-1625767"/>
          <a:ext cx="1229328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ve vodě se rozpouštějí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vaječný albumin, v cukrářství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sušením bílku získáme sušený bílek</a:t>
          </a:r>
          <a:endParaRPr lang="cs-CZ" sz="2200" kern="1200" dirty="0"/>
        </a:p>
      </dsp:txBody>
      <dsp:txXfrm rot="5400000">
        <a:off x="4477741" y="-1625767"/>
        <a:ext cx="1229328" cy="4792852"/>
      </dsp:txXfrm>
    </dsp:sp>
    <dsp:sp modelId="{08197F3B-F1FA-4ABB-9E60-CAEB58599FA9}">
      <dsp:nvSpPr>
        <dsp:cNvPr id="0" name=""/>
        <dsp:cNvSpPr/>
      </dsp:nvSpPr>
      <dsp:spPr>
        <a:xfrm>
          <a:off x="0" y="2328"/>
          <a:ext cx="2695979" cy="1536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ALBUMINY</a:t>
          </a:r>
          <a:endParaRPr lang="cs-CZ" sz="2400" kern="1200" dirty="0"/>
        </a:p>
      </dsp:txBody>
      <dsp:txXfrm>
        <a:off x="0" y="2328"/>
        <a:ext cx="2695979" cy="1536660"/>
      </dsp:txXfrm>
    </dsp:sp>
    <dsp:sp modelId="{DC77A89C-676E-4025-BD9C-7E453F94C96B}">
      <dsp:nvSpPr>
        <dsp:cNvPr id="0" name=""/>
        <dsp:cNvSpPr/>
      </dsp:nvSpPr>
      <dsp:spPr>
        <a:xfrm rot="5400000">
          <a:off x="4477741" y="-12274"/>
          <a:ext cx="1229328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ve vejcích, mléce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v luštěninách bramborách</a:t>
          </a:r>
          <a:endParaRPr lang="cs-CZ" sz="2200" kern="1200" dirty="0"/>
        </a:p>
      </dsp:txBody>
      <dsp:txXfrm rot="5400000">
        <a:off x="4477741" y="-12274"/>
        <a:ext cx="1229328" cy="4792852"/>
      </dsp:txXfrm>
    </dsp:sp>
    <dsp:sp modelId="{39B9D730-A74E-4969-859F-2D3B78EEA36B}">
      <dsp:nvSpPr>
        <dsp:cNvPr id="0" name=""/>
        <dsp:cNvSpPr/>
      </dsp:nvSpPr>
      <dsp:spPr>
        <a:xfrm>
          <a:off x="0" y="1615821"/>
          <a:ext cx="2695979" cy="1536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GLOBULINY</a:t>
          </a:r>
          <a:endParaRPr lang="cs-CZ" sz="2400" kern="1200" dirty="0"/>
        </a:p>
      </dsp:txBody>
      <dsp:txXfrm>
        <a:off x="0" y="1615821"/>
        <a:ext cx="2695979" cy="1536660"/>
      </dsp:txXfrm>
    </dsp:sp>
    <dsp:sp modelId="{EA51A6E3-9D90-458A-ACCF-7B290406E65A}">
      <dsp:nvSpPr>
        <dsp:cNvPr id="0" name=""/>
        <dsp:cNvSpPr/>
      </dsp:nvSpPr>
      <dsp:spPr>
        <a:xfrm rot="5400000">
          <a:off x="4477741" y="1601219"/>
          <a:ext cx="1229328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stavební funkce v těle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keratin   – kůže, nehty, vlasy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 smtClean="0"/>
            <a:t>kolagen  – vazivo, chrupavky</a:t>
          </a:r>
          <a:endParaRPr lang="cs-CZ" sz="2200" kern="1200" dirty="0"/>
        </a:p>
      </dsp:txBody>
      <dsp:txXfrm rot="5400000">
        <a:off x="4477741" y="1601219"/>
        <a:ext cx="1229328" cy="4792852"/>
      </dsp:txXfrm>
    </dsp:sp>
    <dsp:sp modelId="{35C4DB59-7F6D-40DE-974C-76E2FCF4E574}">
      <dsp:nvSpPr>
        <dsp:cNvPr id="0" name=""/>
        <dsp:cNvSpPr/>
      </dsp:nvSpPr>
      <dsp:spPr>
        <a:xfrm>
          <a:off x="0" y="3229315"/>
          <a:ext cx="2695979" cy="1536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SKLEROPROTEINY</a:t>
          </a:r>
          <a:endParaRPr lang="cs-CZ" sz="2400" kern="1200" dirty="0"/>
        </a:p>
      </dsp:txBody>
      <dsp:txXfrm>
        <a:off x="0" y="3229315"/>
        <a:ext cx="2695979" cy="15366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5EFD5-ABC5-49C6-84C1-9DA150A32503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764C2-98B8-4C19-B473-1491C01BF4D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764C2-98B8-4C19-B473-1491C01BF4D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52C-F8B5-4D70-A185-652AF314336A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AF5B-FCDC-4384-A39B-D2619A43E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52C-F8B5-4D70-A185-652AF314336A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AF5B-FCDC-4384-A39B-D2619A43E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52C-F8B5-4D70-A185-652AF314336A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AF5B-FCDC-4384-A39B-D2619A43E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52C-F8B5-4D70-A185-652AF314336A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AF5B-FCDC-4384-A39B-D2619A43E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52C-F8B5-4D70-A185-652AF314336A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AF5B-FCDC-4384-A39B-D2619A43E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52C-F8B5-4D70-A185-652AF314336A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AF5B-FCDC-4384-A39B-D2619A43E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52C-F8B5-4D70-A185-652AF314336A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AF5B-FCDC-4384-A39B-D2619A43E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52C-F8B5-4D70-A185-652AF314336A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AF5B-FCDC-4384-A39B-D2619A43E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52C-F8B5-4D70-A185-652AF314336A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AF5B-FCDC-4384-A39B-D2619A43E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52C-F8B5-4D70-A185-652AF314336A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AF5B-FCDC-4384-A39B-D2619A43E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A52C-F8B5-4D70-A185-652AF314336A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DAF5B-FCDC-4384-A39B-D2619A43E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A52C-F8B5-4D70-A185-652AF314336A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DAF5B-FCDC-4384-A39B-D2619A43E8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6531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tabLst>
                <a:tab pos="2684463" algn="l"/>
              </a:tabLst>
            </a:pPr>
            <a:r>
              <a:rPr lang="cs-CZ" sz="1600" b="1" dirty="0" smtClean="0"/>
              <a:t>Označení materiálu:</a:t>
            </a:r>
            <a:r>
              <a:rPr lang="cs-CZ" sz="1600" dirty="0" smtClean="0"/>
              <a:t> </a:t>
            </a:r>
            <a:r>
              <a:rPr lang="cs-CZ" sz="1600" smtClean="0"/>
              <a:t>	</a:t>
            </a:r>
            <a:r>
              <a:rPr lang="cs-CZ" sz="1600" smtClean="0"/>
              <a:t>VY_32_INOVACE_DVOLE_SUROVINY1_02</a:t>
            </a:r>
            <a:endParaRPr lang="cs-CZ" sz="1600" dirty="0" smtClean="0"/>
          </a:p>
          <a:p>
            <a:pPr>
              <a:lnSpc>
                <a:spcPct val="80000"/>
              </a:lnSpc>
              <a:tabLst>
                <a:tab pos="2684463" algn="l"/>
              </a:tabLst>
            </a:pPr>
            <a:r>
              <a:rPr lang="cs-CZ" sz="1600" b="1" dirty="0" smtClean="0"/>
              <a:t>Název materiálu:</a:t>
            </a:r>
            <a:r>
              <a:rPr lang="cs-CZ" sz="1600" dirty="0" smtClean="0"/>
              <a:t>	Bílkoviny</a:t>
            </a:r>
            <a:r>
              <a:rPr lang="cs-CZ" sz="1600" b="1" dirty="0" smtClean="0"/>
              <a:t>	</a:t>
            </a:r>
            <a:r>
              <a:rPr lang="cs-CZ" sz="1600" dirty="0" smtClean="0"/>
              <a:t>		</a:t>
            </a:r>
            <a:endParaRPr lang="cs-CZ" sz="1600" b="1" dirty="0" smtClean="0"/>
          </a:p>
          <a:p>
            <a:pPr>
              <a:lnSpc>
                <a:spcPct val="80000"/>
              </a:lnSpc>
              <a:tabLst>
                <a:tab pos="2684463" algn="l"/>
              </a:tabLst>
            </a:pPr>
            <a:r>
              <a:rPr lang="cs-CZ" sz="1600" b="1" dirty="0" smtClean="0"/>
              <a:t>Tematická oblast:	</a:t>
            </a:r>
            <a:r>
              <a:rPr lang="cs-CZ" sz="1600" dirty="0" smtClean="0"/>
              <a:t>Suroviny, 1. ročník</a:t>
            </a:r>
          </a:p>
          <a:p>
            <a:pPr>
              <a:lnSpc>
                <a:spcPct val="80000"/>
              </a:lnSpc>
              <a:tabLst>
                <a:tab pos="2684463" algn="l"/>
              </a:tabLst>
            </a:pPr>
            <a:r>
              <a:rPr lang="cs-CZ" sz="1600" b="1" dirty="0" smtClean="0"/>
              <a:t>Anotace:</a:t>
            </a:r>
            <a:r>
              <a:rPr lang="cs-CZ" sz="1600" dirty="0" smtClean="0"/>
              <a:t>	Prezentace slouží k výkladu nového učiva.</a:t>
            </a:r>
            <a:endParaRPr lang="en-US" sz="1600" i="1" dirty="0" smtClean="0"/>
          </a:p>
          <a:p>
            <a:pPr>
              <a:lnSpc>
                <a:spcPct val="80000"/>
              </a:lnSpc>
              <a:tabLst>
                <a:tab pos="2684463" algn="l"/>
              </a:tabLst>
            </a:pPr>
            <a:r>
              <a:rPr lang="cs-CZ" sz="1600" b="1" dirty="0" smtClean="0"/>
              <a:t>Očekávaný výstup:</a:t>
            </a:r>
            <a:r>
              <a:rPr lang="cs-CZ" sz="1600" dirty="0" smtClean="0"/>
              <a:t>	Materiál slouží k osvojení a upevnění učiva na téma 		bílkoviny a rozdělení bílkovin do jednotlivých skupin.</a:t>
            </a:r>
          </a:p>
          <a:p>
            <a:pPr>
              <a:lnSpc>
                <a:spcPct val="80000"/>
              </a:lnSpc>
              <a:tabLst>
                <a:tab pos="2684463" algn="l"/>
              </a:tabLst>
            </a:pPr>
            <a:r>
              <a:rPr lang="cs-CZ" sz="1600" b="1" dirty="0" smtClean="0"/>
              <a:t>Klíčová slova:	</a:t>
            </a:r>
            <a:r>
              <a:rPr lang="cs-CZ" sz="1600" dirty="0" smtClean="0"/>
              <a:t>bílkoviny, jednoduché a složené bílkoviny, význam 		bílkovin</a:t>
            </a:r>
          </a:p>
          <a:p>
            <a:pPr>
              <a:lnSpc>
                <a:spcPct val="80000"/>
              </a:lnSpc>
              <a:tabLst>
                <a:tab pos="2684463" algn="l"/>
              </a:tabLst>
            </a:pPr>
            <a:r>
              <a:rPr lang="cs-CZ" sz="1600" b="1" dirty="0" smtClean="0"/>
              <a:t>Metodika:</a:t>
            </a:r>
            <a:r>
              <a:rPr lang="cs-CZ" sz="1600" dirty="0" smtClean="0"/>
              <a:t> 	Podklad k výuce nové látky.</a:t>
            </a:r>
            <a:endParaRPr lang="cs-CZ" sz="1600" b="1" dirty="0" smtClean="0"/>
          </a:p>
          <a:p>
            <a:pPr>
              <a:lnSpc>
                <a:spcPct val="80000"/>
              </a:lnSpc>
              <a:tabLst>
                <a:tab pos="2684463" algn="l"/>
              </a:tabLst>
            </a:pPr>
            <a:r>
              <a:rPr lang="cs-CZ" sz="1600" b="1" dirty="0" smtClean="0"/>
              <a:t>Obor:</a:t>
            </a:r>
            <a:r>
              <a:rPr lang="cs-CZ" sz="1600" dirty="0" smtClean="0"/>
              <a:t>	29-54-H/01 Cukrář		</a:t>
            </a:r>
            <a:endParaRPr lang="cs-CZ" sz="1600" b="1" dirty="0" smtClean="0"/>
          </a:p>
          <a:p>
            <a:pPr>
              <a:lnSpc>
                <a:spcPct val="80000"/>
              </a:lnSpc>
              <a:tabLst>
                <a:tab pos="2684463" algn="l"/>
              </a:tabLst>
            </a:pPr>
            <a:r>
              <a:rPr lang="cs-CZ" sz="1600" b="1" dirty="0" smtClean="0"/>
              <a:t>Ročník:</a:t>
            </a:r>
            <a:r>
              <a:rPr lang="cs-CZ" sz="1600" dirty="0" smtClean="0"/>
              <a:t>	1.</a:t>
            </a:r>
            <a:endParaRPr lang="cs-CZ" sz="1600" b="1" dirty="0" smtClean="0"/>
          </a:p>
          <a:p>
            <a:pPr>
              <a:lnSpc>
                <a:spcPct val="80000"/>
              </a:lnSpc>
              <a:tabLst>
                <a:tab pos="2684463" algn="l"/>
              </a:tabLst>
            </a:pPr>
            <a:r>
              <a:rPr lang="cs-CZ" sz="1600" b="1" dirty="0" smtClean="0"/>
              <a:t>Autor:</a:t>
            </a:r>
            <a:r>
              <a:rPr lang="cs-CZ" sz="1600" dirty="0" smtClean="0"/>
              <a:t> 	Ing. Lenka Dvořáčková</a:t>
            </a:r>
            <a:endParaRPr lang="cs-CZ" sz="1600" b="1" dirty="0" smtClean="0"/>
          </a:p>
          <a:p>
            <a:pPr>
              <a:lnSpc>
                <a:spcPct val="80000"/>
              </a:lnSpc>
              <a:tabLst>
                <a:tab pos="2684463" algn="l"/>
              </a:tabLst>
            </a:pPr>
            <a:r>
              <a:rPr lang="cs-CZ" sz="1600" b="1" dirty="0" smtClean="0"/>
              <a:t>Zpracováno dne:	</a:t>
            </a:r>
            <a:r>
              <a:rPr lang="cs-CZ" sz="1600" dirty="0" smtClean="0"/>
              <a:t>12. 9. 2012</a:t>
            </a:r>
            <a:endParaRPr lang="cs-CZ" sz="1600" b="1" dirty="0" smtClean="0"/>
          </a:p>
          <a:p>
            <a:pPr>
              <a:lnSpc>
                <a:spcPct val="80000"/>
              </a:lnSpc>
              <a:tabLst>
                <a:tab pos="2684463" algn="l"/>
              </a:tabLst>
            </a:pPr>
            <a:endParaRPr lang="en-US" sz="1600" dirty="0" smtClean="0"/>
          </a:p>
          <a:p>
            <a:pPr>
              <a:lnSpc>
                <a:spcPct val="80000"/>
              </a:lnSpc>
              <a:tabLst>
                <a:tab pos="2684463" algn="l"/>
              </a:tabLst>
            </a:pPr>
            <a:r>
              <a:rPr lang="en-US" sz="1600" dirty="0" err="1" smtClean="0"/>
              <a:t>Prohlašuji</a:t>
            </a:r>
            <a:r>
              <a:rPr lang="en-US" sz="1600" dirty="0" smtClean="0"/>
              <a:t>, </a:t>
            </a:r>
            <a:r>
              <a:rPr lang="en-US" sz="1600" dirty="0" err="1" smtClean="0"/>
              <a:t>že</a:t>
            </a:r>
            <a:r>
              <a:rPr lang="en-US" sz="1600" dirty="0" smtClean="0"/>
              <a:t> </a:t>
            </a:r>
            <a:r>
              <a:rPr lang="en-US" sz="1600" dirty="0" err="1" smtClean="0"/>
              <a:t>při</a:t>
            </a:r>
            <a:r>
              <a:rPr lang="en-US" sz="1600" dirty="0" smtClean="0"/>
              <a:t> </a:t>
            </a:r>
            <a:r>
              <a:rPr lang="en-US" sz="1600" dirty="0" err="1" smtClean="0"/>
              <a:t>tvorbě</a:t>
            </a:r>
            <a:r>
              <a:rPr lang="en-US" sz="1600" dirty="0" smtClean="0"/>
              <a:t> </a:t>
            </a:r>
            <a:r>
              <a:rPr lang="en-US" sz="1600" dirty="0" err="1" smtClean="0"/>
              <a:t>výukového</a:t>
            </a:r>
            <a:r>
              <a:rPr lang="en-US" sz="1600" dirty="0" smtClean="0"/>
              <a:t> </a:t>
            </a:r>
            <a:r>
              <a:rPr lang="en-US" sz="1600" dirty="0" err="1" smtClean="0"/>
              <a:t>materiálu</a:t>
            </a:r>
            <a:r>
              <a:rPr lang="en-US" sz="1600" dirty="0" smtClean="0"/>
              <a:t> </a:t>
            </a:r>
            <a:r>
              <a:rPr lang="en-US" sz="1600" dirty="0" err="1" smtClean="0"/>
              <a:t>jsem</a:t>
            </a:r>
            <a:r>
              <a:rPr lang="en-US" sz="1600" dirty="0" smtClean="0"/>
              <a:t> </a:t>
            </a:r>
            <a:r>
              <a:rPr lang="en-US" sz="1600" dirty="0" err="1" smtClean="0"/>
              <a:t>respektoval</a:t>
            </a:r>
            <a:r>
              <a:rPr lang="en-US" sz="1600" dirty="0" smtClean="0"/>
              <a:t>(a) </a:t>
            </a:r>
            <a:r>
              <a:rPr lang="en-US" sz="1600" dirty="0" err="1" smtClean="0"/>
              <a:t>všeobecně</a:t>
            </a:r>
            <a:r>
              <a:rPr lang="en-US" sz="1600" dirty="0" smtClean="0"/>
              <a:t> </a:t>
            </a:r>
            <a:r>
              <a:rPr lang="en-US" sz="1600" dirty="0" err="1" smtClean="0"/>
              <a:t>užívané</a:t>
            </a:r>
            <a:r>
              <a:rPr lang="en-US" sz="1600" dirty="0" smtClean="0"/>
              <a:t> </a:t>
            </a:r>
            <a:r>
              <a:rPr lang="en-US" sz="1600" dirty="0" err="1" smtClean="0"/>
              <a:t>právní</a:t>
            </a:r>
            <a:r>
              <a:rPr lang="en-US" sz="1600" dirty="0" smtClean="0"/>
              <a:t> a </a:t>
            </a:r>
            <a:r>
              <a:rPr lang="en-US" sz="1600" dirty="0" err="1" smtClean="0"/>
              <a:t>morální</a:t>
            </a:r>
            <a:r>
              <a:rPr lang="en-US" sz="1600" dirty="0" smtClean="0"/>
              <a:t> </a:t>
            </a:r>
            <a:r>
              <a:rPr lang="en-US" sz="1600" dirty="0" err="1" smtClean="0"/>
              <a:t>zvyklosti</a:t>
            </a:r>
            <a:r>
              <a:rPr lang="en-US" sz="1600" dirty="0" smtClean="0"/>
              <a:t>, </a:t>
            </a:r>
            <a:r>
              <a:rPr lang="en-US" sz="1600" dirty="0" err="1" smtClean="0"/>
              <a:t>autorská</a:t>
            </a:r>
            <a:r>
              <a:rPr lang="en-US" sz="1600" dirty="0" smtClean="0"/>
              <a:t> a </a:t>
            </a:r>
            <a:r>
              <a:rPr lang="en-US" sz="1600" dirty="0" err="1" smtClean="0"/>
              <a:t>jiná</a:t>
            </a:r>
            <a:r>
              <a:rPr lang="en-US" sz="1600" dirty="0" smtClean="0"/>
              <a:t> </a:t>
            </a:r>
            <a:r>
              <a:rPr lang="en-US" sz="1600" dirty="0" err="1" smtClean="0"/>
              <a:t>práva</a:t>
            </a:r>
            <a:r>
              <a:rPr lang="en-US" sz="1600" dirty="0" smtClean="0"/>
              <a:t> </a:t>
            </a:r>
            <a:r>
              <a:rPr lang="en-US" sz="1600" dirty="0" err="1" smtClean="0"/>
              <a:t>třetích</a:t>
            </a:r>
            <a:r>
              <a:rPr lang="en-US" sz="1600" dirty="0" smtClean="0"/>
              <a:t> </a:t>
            </a:r>
            <a:r>
              <a:rPr lang="en-US" sz="1600" dirty="0" err="1" smtClean="0"/>
              <a:t>osob</a:t>
            </a:r>
            <a:r>
              <a:rPr lang="en-US" sz="1600" dirty="0" smtClean="0"/>
              <a:t>, </a:t>
            </a:r>
            <a:r>
              <a:rPr lang="en-US" sz="1600" dirty="0" err="1" smtClean="0"/>
              <a:t>zejména</a:t>
            </a:r>
            <a:r>
              <a:rPr lang="en-US" sz="1600" dirty="0" smtClean="0"/>
              <a:t> </a:t>
            </a:r>
            <a:r>
              <a:rPr lang="en-US" sz="1600" dirty="0" err="1" smtClean="0"/>
              <a:t>práva</a:t>
            </a:r>
            <a:r>
              <a:rPr lang="en-US" sz="1600" dirty="0" smtClean="0"/>
              <a:t> </a:t>
            </a:r>
            <a:r>
              <a:rPr lang="en-US" sz="1600" dirty="0" err="1" smtClean="0"/>
              <a:t>duševního</a:t>
            </a:r>
            <a:r>
              <a:rPr lang="en-US" sz="1600" dirty="0" smtClean="0"/>
              <a:t> </a:t>
            </a:r>
            <a:r>
              <a:rPr lang="en-US" sz="1600" dirty="0" err="1" smtClean="0"/>
              <a:t>vlastnictví</a:t>
            </a:r>
            <a:r>
              <a:rPr lang="en-US" sz="1600" dirty="0" smtClean="0"/>
              <a:t> (</a:t>
            </a:r>
            <a:r>
              <a:rPr lang="en-US" sz="1600" dirty="0" err="1" smtClean="0"/>
              <a:t>např</a:t>
            </a:r>
            <a:r>
              <a:rPr lang="en-US" sz="1600" dirty="0" smtClean="0"/>
              <a:t>. </a:t>
            </a:r>
            <a:r>
              <a:rPr lang="en-US" sz="1600" dirty="0" err="1" smtClean="0"/>
              <a:t>práva</a:t>
            </a:r>
            <a:r>
              <a:rPr lang="en-US" sz="1600" dirty="0" smtClean="0"/>
              <a:t> k </a:t>
            </a:r>
            <a:r>
              <a:rPr lang="en-US" sz="1600" dirty="0" err="1" smtClean="0"/>
              <a:t>obchodní</a:t>
            </a:r>
            <a:r>
              <a:rPr lang="en-US" sz="1600" dirty="0" smtClean="0"/>
              <a:t> </a:t>
            </a:r>
            <a:r>
              <a:rPr lang="en-US" sz="1600" dirty="0" err="1" smtClean="0"/>
              <a:t>firmě</a:t>
            </a:r>
            <a:r>
              <a:rPr lang="en-US" sz="1600" dirty="0" smtClean="0"/>
              <a:t>, </a:t>
            </a:r>
            <a:r>
              <a:rPr lang="en-US" sz="1600" dirty="0" err="1" smtClean="0"/>
              <a:t>autorská</a:t>
            </a:r>
            <a:r>
              <a:rPr lang="en-US" sz="1600" dirty="0" smtClean="0"/>
              <a:t> </a:t>
            </a:r>
            <a:r>
              <a:rPr lang="en-US" sz="1600" dirty="0" err="1" smtClean="0"/>
              <a:t>práva</a:t>
            </a:r>
            <a:r>
              <a:rPr lang="en-US" sz="1600" dirty="0" smtClean="0"/>
              <a:t> k software, k </a:t>
            </a:r>
            <a:r>
              <a:rPr lang="en-US" sz="1600" dirty="0" err="1" smtClean="0"/>
              <a:t>filmovým</a:t>
            </a:r>
            <a:r>
              <a:rPr lang="en-US" sz="1600" dirty="0" smtClean="0"/>
              <a:t>, </a:t>
            </a:r>
            <a:r>
              <a:rPr lang="en-US" sz="1600" dirty="0" err="1" smtClean="0"/>
              <a:t>hudebním</a:t>
            </a:r>
            <a:r>
              <a:rPr lang="en-US" sz="1600" dirty="0" smtClean="0"/>
              <a:t> a </a:t>
            </a:r>
            <a:r>
              <a:rPr lang="en-US" sz="1600" dirty="0" err="1" smtClean="0"/>
              <a:t>fotografickým</a:t>
            </a:r>
            <a:r>
              <a:rPr lang="en-US" sz="1600" dirty="0" smtClean="0"/>
              <a:t> </a:t>
            </a:r>
            <a:r>
              <a:rPr lang="en-US" sz="1600" dirty="0" err="1" smtClean="0"/>
              <a:t>dílům</a:t>
            </a:r>
            <a:r>
              <a:rPr lang="en-US" sz="1600" dirty="0" smtClean="0"/>
              <a:t> </a:t>
            </a:r>
            <a:r>
              <a:rPr lang="en-US" sz="1600" dirty="0" err="1" smtClean="0"/>
              <a:t>nebo</a:t>
            </a:r>
            <a:r>
              <a:rPr lang="en-US" sz="1600" dirty="0" smtClean="0"/>
              <a:t> </a:t>
            </a:r>
            <a:r>
              <a:rPr lang="en-US" sz="1600" dirty="0" err="1" smtClean="0"/>
              <a:t>práva</a:t>
            </a:r>
            <a:r>
              <a:rPr lang="en-US" sz="1600" dirty="0" smtClean="0"/>
              <a:t> k </a:t>
            </a:r>
            <a:r>
              <a:rPr lang="en-US" sz="1600" dirty="0" err="1" smtClean="0"/>
              <a:t>ochranným</a:t>
            </a:r>
            <a:r>
              <a:rPr lang="en-US" sz="1600" dirty="0" smtClean="0"/>
              <a:t> </a:t>
            </a:r>
            <a:r>
              <a:rPr lang="en-US" sz="1600" dirty="0" err="1" smtClean="0"/>
              <a:t>známkám</a:t>
            </a:r>
            <a:r>
              <a:rPr lang="en-US" sz="1600" dirty="0" smtClean="0"/>
              <a:t>) </a:t>
            </a:r>
            <a:r>
              <a:rPr lang="en-US" sz="1600" dirty="0" err="1" smtClean="0"/>
              <a:t>dle</a:t>
            </a:r>
            <a:r>
              <a:rPr lang="en-US" sz="1600" dirty="0" smtClean="0"/>
              <a:t> </a:t>
            </a:r>
            <a:r>
              <a:rPr lang="en-US" sz="1600" dirty="0" err="1" smtClean="0"/>
              <a:t>zákona</a:t>
            </a:r>
            <a:r>
              <a:rPr lang="en-US" sz="1600" dirty="0" smtClean="0"/>
              <a:t> 121/2000 Sb. (</a:t>
            </a:r>
            <a:r>
              <a:rPr lang="en-US" sz="1600" dirty="0" err="1" smtClean="0"/>
              <a:t>autorský</a:t>
            </a:r>
            <a:r>
              <a:rPr lang="en-US" sz="1600" dirty="0" smtClean="0"/>
              <a:t> </a:t>
            </a:r>
            <a:r>
              <a:rPr lang="en-US" sz="1600" dirty="0" err="1" smtClean="0"/>
              <a:t>zákon</a:t>
            </a:r>
            <a:r>
              <a:rPr lang="en-US" sz="1600" dirty="0" smtClean="0"/>
              <a:t>). </a:t>
            </a:r>
            <a:r>
              <a:rPr lang="en-US" sz="1600" dirty="0" err="1" smtClean="0"/>
              <a:t>Nesu</a:t>
            </a:r>
            <a:r>
              <a:rPr lang="en-US" sz="1600" dirty="0" smtClean="0"/>
              <a:t> </a:t>
            </a:r>
            <a:r>
              <a:rPr lang="en-US" sz="1600" dirty="0" err="1" smtClean="0"/>
              <a:t>veškerou</a:t>
            </a:r>
            <a:r>
              <a:rPr lang="en-US" sz="1600" dirty="0" smtClean="0"/>
              <a:t> </a:t>
            </a:r>
            <a:r>
              <a:rPr lang="en-US" sz="1600" dirty="0" err="1" smtClean="0"/>
              <a:t>právní</a:t>
            </a:r>
            <a:r>
              <a:rPr lang="en-US" sz="1600" dirty="0" smtClean="0"/>
              <a:t> </a:t>
            </a:r>
            <a:r>
              <a:rPr lang="en-US" sz="1600" dirty="0" err="1" smtClean="0"/>
              <a:t>odpovědnost</a:t>
            </a:r>
            <a:r>
              <a:rPr lang="en-US" sz="1600" dirty="0" smtClean="0"/>
              <a:t> </a:t>
            </a:r>
            <a:r>
              <a:rPr lang="en-US" sz="1600" dirty="0" err="1" smtClean="0"/>
              <a:t>za</a:t>
            </a:r>
            <a:r>
              <a:rPr lang="en-US" sz="1600" dirty="0" smtClean="0"/>
              <a:t> </a:t>
            </a:r>
            <a:r>
              <a:rPr lang="en-US" sz="1600" dirty="0" err="1" smtClean="0"/>
              <a:t>obsah</a:t>
            </a:r>
            <a:r>
              <a:rPr lang="en-US" sz="1600" dirty="0" smtClean="0"/>
              <a:t> a </a:t>
            </a:r>
            <a:r>
              <a:rPr lang="en-US" sz="1600" dirty="0" err="1" smtClean="0"/>
              <a:t>původ</a:t>
            </a:r>
            <a:r>
              <a:rPr lang="en-US" sz="1600" dirty="0" smtClean="0"/>
              <a:t> </a:t>
            </a:r>
            <a:r>
              <a:rPr lang="en-US" sz="1600" dirty="0" err="1" smtClean="0"/>
              <a:t>svého</a:t>
            </a:r>
            <a:r>
              <a:rPr lang="en-US" sz="1600" dirty="0" smtClean="0"/>
              <a:t> </a:t>
            </a:r>
            <a:r>
              <a:rPr lang="en-US" sz="1600" dirty="0" err="1" smtClean="0"/>
              <a:t>díla</a:t>
            </a:r>
            <a:r>
              <a:rPr lang="en-US" sz="1600" dirty="0" smtClean="0"/>
              <a:t>.</a:t>
            </a:r>
            <a:endParaRPr lang="cs-CZ" sz="1600" dirty="0" smtClean="0"/>
          </a:p>
          <a:p>
            <a:pPr>
              <a:tabLst>
                <a:tab pos="2684463" algn="l"/>
              </a:tabLst>
            </a:pPr>
            <a:endParaRPr lang="cs-CZ" sz="1100" dirty="0"/>
          </a:p>
        </p:txBody>
      </p:sp>
      <p:sp>
        <p:nvSpPr>
          <p:cNvPr id="6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624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 </a:t>
            </a:r>
          </a:p>
          <a:p>
            <a:endParaRPr lang="cs-CZ"/>
          </a:p>
        </p:txBody>
      </p:sp>
      <p:sp>
        <p:nvSpPr>
          <p:cNvPr id="4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512168"/>
          </a:xfrm>
        </p:spPr>
        <p:txBody>
          <a:bodyPr>
            <a:normAutofit/>
          </a:bodyPr>
          <a:lstStyle/>
          <a:p>
            <a:r>
              <a:rPr lang="cs-CZ" sz="6000" dirty="0" smtClean="0"/>
              <a:t>ZÁKLADNÍ ŽIVINY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solidFill>
                  <a:schemeClr val="accent5">
                    <a:lumMod val="75000"/>
                  </a:schemeClr>
                </a:solidFill>
              </a:rPr>
              <a:t>BÍLKOVINY</a:t>
            </a:r>
            <a:endParaRPr lang="cs-CZ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Bílkoviny = proteiny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stavební kameny pro organismus</a:t>
            </a:r>
          </a:p>
          <a:p>
            <a:r>
              <a:rPr lang="cs-CZ" dirty="0" smtClean="0"/>
              <a:t>tvoří - buňky, svaly a tkáně</a:t>
            </a:r>
          </a:p>
          <a:p>
            <a:r>
              <a:rPr lang="cs-CZ" dirty="0" smtClean="0"/>
              <a:t>základní složkou jsou aminokyseliny</a:t>
            </a:r>
          </a:p>
          <a:p>
            <a:r>
              <a:rPr lang="cs-CZ" dirty="0" smtClean="0"/>
              <a:t>prvkové složení – </a:t>
            </a:r>
            <a:r>
              <a:rPr lang="cs-CZ" smtClean="0"/>
              <a:t>C, H, O, N, S, P</a:t>
            </a:r>
            <a:endParaRPr lang="cs-CZ" dirty="0" smtClean="0"/>
          </a:p>
          <a:p>
            <a:r>
              <a:rPr lang="cs-CZ" dirty="0" smtClean="0"/>
              <a:t>nedostatek bílkovin způsobuje: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zpomalení růstu</a:t>
            </a:r>
          </a:p>
          <a:p>
            <a:pPr>
              <a:buNone/>
            </a:pPr>
            <a:r>
              <a:rPr lang="cs-CZ" dirty="0" smtClean="0"/>
              <a:t> - hubnutí, deprese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BÍLKOVIN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BÍLKOVIN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Jednoduché bílkoviny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11560" y="1397000"/>
          <a:ext cx="748883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Složené bílkoviny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bílkovin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Podporují růst a obnovu buněk a tkání</a:t>
            </a:r>
          </a:p>
          <a:p>
            <a:r>
              <a:rPr lang="cs-CZ" dirty="0" smtClean="0"/>
              <a:t>K činnosti svalů</a:t>
            </a:r>
          </a:p>
          <a:p>
            <a:r>
              <a:rPr lang="cs-CZ" dirty="0" smtClean="0"/>
              <a:t>K tvorbě enzymů a protilátek – ochrana </a:t>
            </a:r>
            <a:r>
              <a:rPr lang="cs-CZ" smtClean="0"/>
              <a:t>proti infekci</a:t>
            </a:r>
            <a:endParaRPr lang="cs-CZ" dirty="0" smtClean="0"/>
          </a:p>
          <a:p>
            <a:r>
              <a:rPr lang="cs-CZ" dirty="0" smtClean="0"/>
              <a:t>Transport látek krevním oběhem</a:t>
            </a:r>
          </a:p>
          <a:p>
            <a:r>
              <a:rPr lang="cs-CZ" dirty="0" smtClean="0"/>
              <a:t>Nadměrné množství organismus zatěžuje</a:t>
            </a:r>
          </a:p>
          <a:p>
            <a:r>
              <a:rPr lang="cs-CZ" dirty="0" smtClean="0"/>
              <a:t>Nedostatek způsobuje podvýživu</a:t>
            </a:r>
            <a:endParaRPr lang="cs-CZ" dirty="0"/>
          </a:p>
        </p:txBody>
      </p:sp>
      <p:sp>
        <p:nvSpPr>
          <p:cNvPr id="4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Kontrolní otázky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 jsou to bílkoviny?</a:t>
            </a:r>
          </a:p>
          <a:p>
            <a:r>
              <a:rPr lang="cs-CZ" smtClean="0"/>
              <a:t>Jak bílkoviny rozdělujeme?</a:t>
            </a:r>
          </a:p>
          <a:p>
            <a:r>
              <a:rPr lang="cs-CZ" smtClean="0"/>
              <a:t>Uveď hlavní zdroje bílkovin.</a:t>
            </a:r>
          </a:p>
          <a:p>
            <a:r>
              <a:rPr lang="cs-CZ" smtClean="0"/>
              <a:t>Co způsobuje nedostatek bílkovin?</a:t>
            </a:r>
          </a:p>
          <a:p>
            <a:r>
              <a:rPr lang="cs-CZ" smtClean="0"/>
              <a:t>Jaké je prvkové složení bílkovin?</a:t>
            </a:r>
          </a:p>
          <a:p>
            <a:r>
              <a:rPr lang="cs-CZ" smtClean="0"/>
              <a:t>V čem spočívá důležitost bílkovin ve stravě?</a:t>
            </a:r>
          </a:p>
          <a:p>
            <a:endParaRPr lang="cs-CZ" smtClean="0"/>
          </a:p>
          <a:p>
            <a:endParaRPr lang="cs-CZ"/>
          </a:p>
        </p:txBody>
      </p:sp>
      <p:sp>
        <p:nvSpPr>
          <p:cNvPr id="4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z="1600" smtClean="0">
                <a:solidFill>
                  <a:schemeClr val="tx1"/>
                </a:solidFill>
              </a:rPr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363</Words>
  <Application>Microsoft Office PowerPoint</Application>
  <PresentationFormat>Předvádění na obrazovce (4:3)</PresentationFormat>
  <Paragraphs>84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ZÁKLADNÍ ŽIVINY</vt:lpstr>
      <vt:lpstr>Bílkoviny = proteiny</vt:lpstr>
      <vt:lpstr>ROZDĚLENÍ BÍLKOVIN</vt:lpstr>
      <vt:lpstr>ROZDĚLENÍ BÍLKOVIN</vt:lpstr>
      <vt:lpstr>Jednoduché bílkoviny</vt:lpstr>
      <vt:lpstr>Složené bílkoviny</vt:lpstr>
      <vt:lpstr>Význam bílkovin</vt:lpstr>
      <vt:lpstr>Kontrolní otázky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ŽIVINY</dc:title>
  <dc:creator>Peca</dc:creator>
  <cp:lastModifiedBy>Hana</cp:lastModifiedBy>
  <cp:revision>16</cp:revision>
  <dcterms:created xsi:type="dcterms:W3CDTF">2012-12-12T14:57:49Z</dcterms:created>
  <dcterms:modified xsi:type="dcterms:W3CDTF">2013-07-10T09:34:56Z</dcterms:modified>
</cp:coreProperties>
</file>