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CC186-AEF7-4502-97B3-C427C2BFE6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5C4553A-1C24-47DE-9603-7EFDAF142CAD}">
      <dgm:prSet phldrT="[Text]"/>
      <dgm:spPr/>
      <dgm:t>
        <a:bodyPr/>
        <a:lstStyle/>
        <a:p>
          <a:r>
            <a:rPr lang="cs-CZ" smtClean="0"/>
            <a:t>Makroelementy</a:t>
          </a:r>
          <a:endParaRPr lang="cs-CZ"/>
        </a:p>
      </dgm:t>
    </dgm:pt>
    <dgm:pt modelId="{3EFB1335-10DD-4157-9DFD-3BC30D3F0F5A}" type="parTrans" cxnId="{9DAF0017-5F92-4BC9-8EA6-C0F8024F0B9F}">
      <dgm:prSet/>
      <dgm:spPr/>
      <dgm:t>
        <a:bodyPr/>
        <a:lstStyle/>
        <a:p>
          <a:endParaRPr lang="cs-CZ"/>
        </a:p>
      </dgm:t>
    </dgm:pt>
    <dgm:pt modelId="{FF6D3B62-03B8-4C41-B8CD-371370D15112}" type="sibTrans" cxnId="{9DAF0017-5F92-4BC9-8EA6-C0F8024F0B9F}">
      <dgm:prSet/>
      <dgm:spPr/>
      <dgm:t>
        <a:bodyPr/>
        <a:lstStyle/>
        <a:p>
          <a:endParaRPr lang="cs-CZ"/>
        </a:p>
      </dgm:t>
    </dgm:pt>
    <dgm:pt modelId="{DCCE42FE-5393-426B-8D36-2FEFED62D735}">
      <dgm:prSet phldrT="[Text]"/>
      <dgm:spPr/>
      <dgm:t>
        <a:bodyPr/>
        <a:lstStyle/>
        <a:p>
          <a:r>
            <a:rPr lang="cs-CZ" smtClean="0"/>
            <a:t>Denní potřeba je nad 100 mg</a:t>
          </a:r>
          <a:endParaRPr lang="cs-CZ"/>
        </a:p>
      </dgm:t>
    </dgm:pt>
    <dgm:pt modelId="{66C75307-EC93-4E79-8F89-DF853CD33725}" type="parTrans" cxnId="{3195FBDD-527C-4F37-8A57-42C17538E479}">
      <dgm:prSet/>
      <dgm:spPr/>
      <dgm:t>
        <a:bodyPr/>
        <a:lstStyle/>
        <a:p>
          <a:endParaRPr lang="cs-CZ"/>
        </a:p>
      </dgm:t>
    </dgm:pt>
    <dgm:pt modelId="{FCCF4CE9-E6D8-4A86-8CDF-CE1426A6B238}" type="sibTrans" cxnId="{3195FBDD-527C-4F37-8A57-42C17538E479}">
      <dgm:prSet/>
      <dgm:spPr/>
      <dgm:t>
        <a:bodyPr/>
        <a:lstStyle/>
        <a:p>
          <a:endParaRPr lang="cs-CZ"/>
        </a:p>
      </dgm:t>
    </dgm:pt>
    <dgm:pt modelId="{B595D4C2-B9D0-4470-A77F-557CFFDD99B1}">
      <dgm:prSet phldrT="[Text]"/>
      <dgm:spPr/>
      <dgm:t>
        <a:bodyPr/>
        <a:lstStyle/>
        <a:p>
          <a:r>
            <a:rPr lang="cs-CZ" smtClean="0"/>
            <a:t>Mikroelementy – stopové prvky</a:t>
          </a:r>
          <a:endParaRPr lang="cs-CZ"/>
        </a:p>
      </dgm:t>
    </dgm:pt>
    <dgm:pt modelId="{37E93F85-1807-4AAC-8D1C-B3C01E673188}" type="parTrans" cxnId="{DFBC264D-7693-41D6-A7B2-700437B679C5}">
      <dgm:prSet/>
      <dgm:spPr/>
      <dgm:t>
        <a:bodyPr/>
        <a:lstStyle/>
        <a:p>
          <a:endParaRPr lang="cs-CZ"/>
        </a:p>
      </dgm:t>
    </dgm:pt>
    <dgm:pt modelId="{108278F0-9397-47B3-A448-4E4038A679B7}" type="sibTrans" cxnId="{DFBC264D-7693-41D6-A7B2-700437B679C5}">
      <dgm:prSet/>
      <dgm:spPr/>
      <dgm:t>
        <a:bodyPr/>
        <a:lstStyle/>
        <a:p>
          <a:endParaRPr lang="cs-CZ"/>
        </a:p>
      </dgm:t>
    </dgm:pt>
    <dgm:pt modelId="{2EC6A9A1-1DA8-4EDB-9C91-2902D065EEC8}">
      <dgm:prSet phldrT="[Text]"/>
      <dgm:spPr/>
      <dgm:t>
        <a:bodyPr/>
        <a:lstStyle/>
        <a:p>
          <a:r>
            <a:rPr lang="cs-CZ" smtClean="0"/>
            <a:t>Denní potřeba do 100 mg</a:t>
          </a:r>
          <a:endParaRPr lang="cs-CZ"/>
        </a:p>
      </dgm:t>
    </dgm:pt>
    <dgm:pt modelId="{C7561084-5467-4075-BA76-61AC1A2CA752}" type="parTrans" cxnId="{FB90BB12-DB69-4CC4-A4C5-DC6CE0FEE131}">
      <dgm:prSet/>
      <dgm:spPr/>
      <dgm:t>
        <a:bodyPr/>
        <a:lstStyle/>
        <a:p>
          <a:endParaRPr lang="cs-CZ"/>
        </a:p>
      </dgm:t>
    </dgm:pt>
    <dgm:pt modelId="{8D5AAE02-64BF-4844-AD75-CC87B32F5122}" type="sibTrans" cxnId="{FB90BB12-DB69-4CC4-A4C5-DC6CE0FEE131}">
      <dgm:prSet/>
      <dgm:spPr/>
      <dgm:t>
        <a:bodyPr/>
        <a:lstStyle/>
        <a:p>
          <a:endParaRPr lang="cs-CZ"/>
        </a:p>
      </dgm:t>
    </dgm:pt>
    <dgm:pt modelId="{8DF9934E-9D9B-40B5-96ED-7637AAE6D1FF}" type="pres">
      <dgm:prSet presAssocID="{0A6CC186-AEF7-4502-97B3-C427C2BFE6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6C8C8F7-ECF3-4501-95ED-5A3B8C805075}" type="pres">
      <dgm:prSet presAssocID="{85C4553A-1C24-47DE-9603-7EFDAF142CA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B24346-6CDD-44E1-9DFA-6AE7F148FA75}" type="pres">
      <dgm:prSet presAssocID="{85C4553A-1C24-47DE-9603-7EFDAF142CA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8CA18B-2991-4BCE-A37B-E1719310AEE0}" type="pres">
      <dgm:prSet presAssocID="{B595D4C2-B9D0-4470-A77F-557CFFDD99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4DC629-6490-4637-8B35-4AEA2AD7BD4D}" type="pres">
      <dgm:prSet presAssocID="{B595D4C2-B9D0-4470-A77F-557CFFDD99B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D9CCFAD-8156-41DB-BB3D-DAD108DD1C08}" type="presOf" srcId="{0A6CC186-AEF7-4502-97B3-C427C2BFE650}" destId="{8DF9934E-9D9B-40B5-96ED-7637AAE6D1FF}" srcOrd="0" destOrd="0" presId="urn:microsoft.com/office/officeart/2005/8/layout/vList2"/>
    <dgm:cxn modelId="{3195FBDD-527C-4F37-8A57-42C17538E479}" srcId="{85C4553A-1C24-47DE-9603-7EFDAF142CAD}" destId="{DCCE42FE-5393-426B-8D36-2FEFED62D735}" srcOrd="0" destOrd="0" parTransId="{66C75307-EC93-4E79-8F89-DF853CD33725}" sibTransId="{FCCF4CE9-E6D8-4A86-8CDF-CE1426A6B238}"/>
    <dgm:cxn modelId="{FB90BB12-DB69-4CC4-A4C5-DC6CE0FEE131}" srcId="{B595D4C2-B9D0-4470-A77F-557CFFDD99B1}" destId="{2EC6A9A1-1DA8-4EDB-9C91-2902D065EEC8}" srcOrd="0" destOrd="0" parTransId="{C7561084-5467-4075-BA76-61AC1A2CA752}" sibTransId="{8D5AAE02-64BF-4844-AD75-CC87B32F5122}"/>
    <dgm:cxn modelId="{06370853-4727-4B25-83C0-89BF4594F157}" type="presOf" srcId="{85C4553A-1C24-47DE-9603-7EFDAF142CAD}" destId="{56C8C8F7-ECF3-4501-95ED-5A3B8C805075}" srcOrd="0" destOrd="0" presId="urn:microsoft.com/office/officeart/2005/8/layout/vList2"/>
    <dgm:cxn modelId="{722CB67D-9326-476F-8AB4-EEBC3AA7FD79}" type="presOf" srcId="{2EC6A9A1-1DA8-4EDB-9C91-2902D065EEC8}" destId="{004DC629-6490-4637-8B35-4AEA2AD7BD4D}" srcOrd="0" destOrd="0" presId="urn:microsoft.com/office/officeart/2005/8/layout/vList2"/>
    <dgm:cxn modelId="{3F35EDFA-D962-42ED-8039-E674A1E18431}" type="presOf" srcId="{B595D4C2-B9D0-4470-A77F-557CFFDD99B1}" destId="{7F8CA18B-2991-4BCE-A37B-E1719310AEE0}" srcOrd="0" destOrd="0" presId="urn:microsoft.com/office/officeart/2005/8/layout/vList2"/>
    <dgm:cxn modelId="{A1832D7E-3903-45D4-8364-BD2024298DCF}" type="presOf" srcId="{DCCE42FE-5393-426B-8D36-2FEFED62D735}" destId="{DEB24346-6CDD-44E1-9DFA-6AE7F148FA75}" srcOrd="0" destOrd="0" presId="urn:microsoft.com/office/officeart/2005/8/layout/vList2"/>
    <dgm:cxn modelId="{DFBC264D-7693-41D6-A7B2-700437B679C5}" srcId="{0A6CC186-AEF7-4502-97B3-C427C2BFE650}" destId="{B595D4C2-B9D0-4470-A77F-557CFFDD99B1}" srcOrd="1" destOrd="0" parTransId="{37E93F85-1807-4AAC-8D1C-B3C01E673188}" sibTransId="{108278F0-9397-47B3-A448-4E4038A679B7}"/>
    <dgm:cxn modelId="{9DAF0017-5F92-4BC9-8EA6-C0F8024F0B9F}" srcId="{0A6CC186-AEF7-4502-97B3-C427C2BFE650}" destId="{85C4553A-1C24-47DE-9603-7EFDAF142CAD}" srcOrd="0" destOrd="0" parTransId="{3EFB1335-10DD-4157-9DFD-3BC30D3F0F5A}" sibTransId="{FF6D3B62-03B8-4C41-B8CD-371370D15112}"/>
    <dgm:cxn modelId="{799E3D80-0BD4-4446-AF84-5111D5463168}" type="presParOf" srcId="{8DF9934E-9D9B-40B5-96ED-7637AAE6D1FF}" destId="{56C8C8F7-ECF3-4501-95ED-5A3B8C805075}" srcOrd="0" destOrd="0" presId="urn:microsoft.com/office/officeart/2005/8/layout/vList2"/>
    <dgm:cxn modelId="{6D910961-2BAF-4A0E-ACF6-8D587C264EDD}" type="presParOf" srcId="{8DF9934E-9D9B-40B5-96ED-7637AAE6D1FF}" destId="{DEB24346-6CDD-44E1-9DFA-6AE7F148FA75}" srcOrd="1" destOrd="0" presId="urn:microsoft.com/office/officeart/2005/8/layout/vList2"/>
    <dgm:cxn modelId="{C4EE399C-D0B2-491C-B386-4C2EEDBF58A4}" type="presParOf" srcId="{8DF9934E-9D9B-40B5-96ED-7637AAE6D1FF}" destId="{7F8CA18B-2991-4BCE-A37B-E1719310AEE0}" srcOrd="2" destOrd="0" presId="urn:microsoft.com/office/officeart/2005/8/layout/vList2"/>
    <dgm:cxn modelId="{A940CA16-A1FB-4ABB-9EDD-80C38E52594E}" type="presParOf" srcId="{8DF9934E-9D9B-40B5-96ED-7637AAE6D1FF}" destId="{004DC629-6490-4637-8B35-4AEA2AD7BD4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13AF1-F8DC-4778-9FE9-DFAE628CA3A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9EE02A4-09FB-4E53-B035-EB1C059F76EE}">
      <dgm:prSet phldrT="[Text]"/>
      <dgm:spPr/>
      <dgm:t>
        <a:bodyPr/>
        <a:lstStyle/>
        <a:p>
          <a:r>
            <a:rPr lang="cs-CZ" smtClean="0"/>
            <a:t>vápník</a:t>
          </a:r>
          <a:endParaRPr lang="cs-CZ"/>
        </a:p>
      </dgm:t>
    </dgm:pt>
    <dgm:pt modelId="{930A64B5-2679-4D34-9CB9-DFC2DD7EB856}" type="parTrans" cxnId="{ADB49BCA-C196-4785-AA30-F6D8229BC787}">
      <dgm:prSet/>
      <dgm:spPr/>
      <dgm:t>
        <a:bodyPr/>
        <a:lstStyle/>
        <a:p>
          <a:endParaRPr lang="cs-CZ"/>
        </a:p>
      </dgm:t>
    </dgm:pt>
    <dgm:pt modelId="{176A9B3E-75B4-458A-8C85-C1B12EAFB0C3}" type="sibTrans" cxnId="{ADB49BCA-C196-4785-AA30-F6D8229BC787}">
      <dgm:prSet/>
      <dgm:spPr/>
      <dgm:t>
        <a:bodyPr/>
        <a:lstStyle/>
        <a:p>
          <a:endParaRPr lang="cs-CZ"/>
        </a:p>
      </dgm:t>
    </dgm:pt>
    <dgm:pt modelId="{AAB4D022-1F02-4453-93BA-0181F2527FCE}">
      <dgm:prSet phldrT="[Text]"/>
      <dgm:spPr/>
      <dgm:t>
        <a:bodyPr/>
        <a:lstStyle/>
        <a:p>
          <a:r>
            <a:rPr lang="cs-CZ" smtClean="0"/>
            <a:t>fosfor</a:t>
          </a:r>
          <a:endParaRPr lang="cs-CZ"/>
        </a:p>
      </dgm:t>
    </dgm:pt>
    <dgm:pt modelId="{7E18B1D5-0E8E-40B6-8459-0A9A04C593AE}" type="parTrans" cxnId="{B08E1B61-CD87-4715-99C2-FB2D016F49C0}">
      <dgm:prSet/>
      <dgm:spPr/>
      <dgm:t>
        <a:bodyPr/>
        <a:lstStyle/>
        <a:p>
          <a:endParaRPr lang="cs-CZ"/>
        </a:p>
      </dgm:t>
    </dgm:pt>
    <dgm:pt modelId="{F865D722-648E-438F-A0BD-6871D45A76D0}" type="sibTrans" cxnId="{B08E1B61-CD87-4715-99C2-FB2D016F49C0}">
      <dgm:prSet/>
      <dgm:spPr/>
      <dgm:t>
        <a:bodyPr/>
        <a:lstStyle/>
        <a:p>
          <a:endParaRPr lang="cs-CZ"/>
        </a:p>
      </dgm:t>
    </dgm:pt>
    <dgm:pt modelId="{31348461-4B0A-4C63-A909-F5FCAC03D30D}">
      <dgm:prSet phldrT="[Text]"/>
      <dgm:spPr/>
      <dgm:t>
        <a:bodyPr/>
        <a:lstStyle/>
        <a:p>
          <a:r>
            <a:rPr lang="cs-CZ" smtClean="0"/>
            <a:t>hořčík</a:t>
          </a:r>
          <a:endParaRPr lang="cs-CZ"/>
        </a:p>
      </dgm:t>
    </dgm:pt>
    <dgm:pt modelId="{133CFE58-36E6-4DFA-B200-8D1F8926912E}" type="parTrans" cxnId="{84922EA6-5852-4048-BDF6-7D239E916B56}">
      <dgm:prSet/>
      <dgm:spPr/>
      <dgm:t>
        <a:bodyPr/>
        <a:lstStyle/>
        <a:p>
          <a:endParaRPr lang="cs-CZ"/>
        </a:p>
      </dgm:t>
    </dgm:pt>
    <dgm:pt modelId="{11076CFB-65ED-4721-8BB6-D7EB4514D2A0}" type="sibTrans" cxnId="{84922EA6-5852-4048-BDF6-7D239E916B56}">
      <dgm:prSet/>
      <dgm:spPr/>
      <dgm:t>
        <a:bodyPr/>
        <a:lstStyle/>
        <a:p>
          <a:endParaRPr lang="cs-CZ"/>
        </a:p>
      </dgm:t>
    </dgm:pt>
    <dgm:pt modelId="{7C03B2A0-2F31-441E-BFBE-494C154DEBCE}">
      <dgm:prSet phldrT="[Text]"/>
      <dgm:spPr/>
      <dgm:t>
        <a:bodyPr/>
        <a:lstStyle/>
        <a:p>
          <a:r>
            <a:rPr lang="cs-CZ" smtClean="0"/>
            <a:t>sodík</a:t>
          </a:r>
          <a:endParaRPr lang="cs-CZ"/>
        </a:p>
      </dgm:t>
    </dgm:pt>
    <dgm:pt modelId="{6765E234-68A5-48CD-BDB3-CF321E12087A}" type="parTrans" cxnId="{4B9771D2-5B43-47C2-875E-E2EDA08D41C2}">
      <dgm:prSet/>
      <dgm:spPr/>
      <dgm:t>
        <a:bodyPr/>
        <a:lstStyle/>
        <a:p>
          <a:endParaRPr lang="cs-CZ"/>
        </a:p>
      </dgm:t>
    </dgm:pt>
    <dgm:pt modelId="{200A61DB-B676-4170-B489-BE371A9B0C6F}" type="sibTrans" cxnId="{4B9771D2-5B43-47C2-875E-E2EDA08D41C2}">
      <dgm:prSet/>
      <dgm:spPr/>
      <dgm:t>
        <a:bodyPr/>
        <a:lstStyle/>
        <a:p>
          <a:endParaRPr lang="cs-CZ"/>
        </a:p>
      </dgm:t>
    </dgm:pt>
    <dgm:pt modelId="{067C5772-A895-4EAC-90A6-73228B0DB013}">
      <dgm:prSet phldrT="[Text]"/>
      <dgm:spPr/>
      <dgm:t>
        <a:bodyPr/>
        <a:lstStyle/>
        <a:p>
          <a:r>
            <a:rPr lang="cs-CZ" smtClean="0"/>
            <a:t>draslík</a:t>
          </a:r>
          <a:endParaRPr lang="cs-CZ"/>
        </a:p>
      </dgm:t>
    </dgm:pt>
    <dgm:pt modelId="{C98B3D6F-C601-4E8B-AEEF-5FAE364A8FCE}" type="parTrans" cxnId="{784C9759-D017-43E7-B615-6150953A01E6}">
      <dgm:prSet/>
      <dgm:spPr/>
      <dgm:t>
        <a:bodyPr/>
        <a:lstStyle/>
        <a:p>
          <a:endParaRPr lang="cs-CZ"/>
        </a:p>
      </dgm:t>
    </dgm:pt>
    <dgm:pt modelId="{8806232F-B746-4077-A65B-0FA91ADFF124}" type="sibTrans" cxnId="{784C9759-D017-43E7-B615-6150953A01E6}">
      <dgm:prSet/>
      <dgm:spPr/>
      <dgm:t>
        <a:bodyPr/>
        <a:lstStyle/>
        <a:p>
          <a:endParaRPr lang="cs-CZ"/>
        </a:p>
      </dgm:t>
    </dgm:pt>
    <dgm:pt modelId="{6EAEE624-1D0F-49E1-9C3A-35B0CEC651CD}" type="pres">
      <dgm:prSet presAssocID="{14613AF1-F8DC-4778-9FE9-DFAE628CA3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C3FE2A8-9B6F-4FE3-9814-1A21CDDDEAFC}" type="pres">
      <dgm:prSet presAssocID="{09EE02A4-09FB-4E53-B035-EB1C059F76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4A4715-8C93-425E-98DC-1487B0881378}" type="pres">
      <dgm:prSet presAssocID="{09EE02A4-09FB-4E53-B035-EB1C059F76EE}" presName="spNode" presStyleCnt="0"/>
      <dgm:spPr/>
    </dgm:pt>
    <dgm:pt modelId="{DCA9EC10-EA25-481B-B803-E51A1684040E}" type="pres">
      <dgm:prSet presAssocID="{176A9B3E-75B4-458A-8C85-C1B12EAFB0C3}" presName="sibTrans" presStyleLbl="sibTrans1D1" presStyleIdx="0" presStyleCnt="5"/>
      <dgm:spPr/>
      <dgm:t>
        <a:bodyPr/>
        <a:lstStyle/>
        <a:p>
          <a:endParaRPr lang="cs-CZ"/>
        </a:p>
      </dgm:t>
    </dgm:pt>
    <dgm:pt modelId="{1CF6553A-DACC-410E-8A29-139C3AB88C78}" type="pres">
      <dgm:prSet presAssocID="{AAB4D022-1F02-4453-93BA-0181F2527FC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02F8A7-E6F9-4DA3-BCE2-78F31ACA267C}" type="pres">
      <dgm:prSet presAssocID="{AAB4D022-1F02-4453-93BA-0181F2527FCE}" presName="spNode" presStyleCnt="0"/>
      <dgm:spPr/>
    </dgm:pt>
    <dgm:pt modelId="{1C3750EF-D88D-49DD-BE66-E3C30845BAE0}" type="pres">
      <dgm:prSet presAssocID="{F865D722-648E-438F-A0BD-6871D45A76D0}" presName="sibTrans" presStyleLbl="sibTrans1D1" presStyleIdx="1" presStyleCnt="5"/>
      <dgm:spPr/>
      <dgm:t>
        <a:bodyPr/>
        <a:lstStyle/>
        <a:p>
          <a:endParaRPr lang="cs-CZ"/>
        </a:p>
      </dgm:t>
    </dgm:pt>
    <dgm:pt modelId="{81137494-9F73-43D3-9DEC-3DA64ACD06FD}" type="pres">
      <dgm:prSet presAssocID="{31348461-4B0A-4C63-A909-F5FCAC03D30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2C084B-61D8-4B70-A014-AAF175D43B80}" type="pres">
      <dgm:prSet presAssocID="{31348461-4B0A-4C63-A909-F5FCAC03D30D}" presName="spNode" presStyleCnt="0"/>
      <dgm:spPr/>
    </dgm:pt>
    <dgm:pt modelId="{4CF640AC-9BEB-45DD-9D2D-994D4571C493}" type="pres">
      <dgm:prSet presAssocID="{11076CFB-65ED-4721-8BB6-D7EB4514D2A0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353B878-1E4E-4FA5-B0A1-47E3463DE81F}" type="pres">
      <dgm:prSet presAssocID="{7C03B2A0-2F31-441E-BFBE-494C154DEBC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466BDD-5E6F-4D64-BD14-A7EDE8E60DCA}" type="pres">
      <dgm:prSet presAssocID="{7C03B2A0-2F31-441E-BFBE-494C154DEBCE}" presName="spNode" presStyleCnt="0"/>
      <dgm:spPr/>
    </dgm:pt>
    <dgm:pt modelId="{E96DA7D4-320B-4E27-A60D-063BB692AA66}" type="pres">
      <dgm:prSet presAssocID="{200A61DB-B676-4170-B489-BE371A9B0C6F}" presName="sibTrans" presStyleLbl="sibTrans1D1" presStyleIdx="3" presStyleCnt="5"/>
      <dgm:spPr/>
      <dgm:t>
        <a:bodyPr/>
        <a:lstStyle/>
        <a:p>
          <a:endParaRPr lang="cs-CZ"/>
        </a:p>
      </dgm:t>
    </dgm:pt>
    <dgm:pt modelId="{B31EABA1-855E-46A9-BAD5-E85BF1B298E7}" type="pres">
      <dgm:prSet presAssocID="{067C5772-A895-4EAC-90A6-73228B0DB01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51D1ED-703F-428F-8A69-1D81F44E9E96}" type="pres">
      <dgm:prSet presAssocID="{067C5772-A895-4EAC-90A6-73228B0DB013}" presName="spNode" presStyleCnt="0"/>
      <dgm:spPr/>
    </dgm:pt>
    <dgm:pt modelId="{8BD4579E-4185-4A77-93A2-EC5F76CCF89F}" type="pres">
      <dgm:prSet presAssocID="{8806232F-B746-4077-A65B-0FA91ADFF124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1D1B047B-4114-4D81-B2E1-D4E0092ADE84}" type="presOf" srcId="{AAB4D022-1F02-4453-93BA-0181F2527FCE}" destId="{1CF6553A-DACC-410E-8A29-139C3AB88C78}" srcOrd="0" destOrd="0" presId="urn:microsoft.com/office/officeart/2005/8/layout/cycle6"/>
    <dgm:cxn modelId="{784C9759-D017-43E7-B615-6150953A01E6}" srcId="{14613AF1-F8DC-4778-9FE9-DFAE628CA3AE}" destId="{067C5772-A895-4EAC-90A6-73228B0DB013}" srcOrd="4" destOrd="0" parTransId="{C98B3D6F-C601-4E8B-AEEF-5FAE364A8FCE}" sibTransId="{8806232F-B746-4077-A65B-0FA91ADFF124}"/>
    <dgm:cxn modelId="{4B9771D2-5B43-47C2-875E-E2EDA08D41C2}" srcId="{14613AF1-F8DC-4778-9FE9-DFAE628CA3AE}" destId="{7C03B2A0-2F31-441E-BFBE-494C154DEBCE}" srcOrd="3" destOrd="0" parTransId="{6765E234-68A5-48CD-BDB3-CF321E12087A}" sibTransId="{200A61DB-B676-4170-B489-BE371A9B0C6F}"/>
    <dgm:cxn modelId="{ADB49BCA-C196-4785-AA30-F6D8229BC787}" srcId="{14613AF1-F8DC-4778-9FE9-DFAE628CA3AE}" destId="{09EE02A4-09FB-4E53-B035-EB1C059F76EE}" srcOrd="0" destOrd="0" parTransId="{930A64B5-2679-4D34-9CB9-DFC2DD7EB856}" sibTransId="{176A9B3E-75B4-458A-8C85-C1B12EAFB0C3}"/>
    <dgm:cxn modelId="{FFEAAE18-1CEB-4CDD-993A-C26931320B91}" type="presOf" srcId="{09EE02A4-09FB-4E53-B035-EB1C059F76EE}" destId="{CC3FE2A8-9B6F-4FE3-9814-1A21CDDDEAFC}" srcOrd="0" destOrd="0" presId="urn:microsoft.com/office/officeart/2005/8/layout/cycle6"/>
    <dgm:cxn modelId="{6996B8BD-6993-488F-B9F4-64F731887A47}" type="presOf" srcId="{176A9B3E-75B4-458A-8C85-C1B12EAFB0C3}" destId="{DCA9EC10-EA25-481B-B803-E51A1684040E}" srcOrd="0" destOrd="0" presId="urn:microsoft.com/office/officeart/2005/8/layout/cycle6"/>
    <dgm:cxn modelId="{F383C45D-20AF-493E-980C-6AD77CAB4221}" type="presOf" srcId="{31348461-4B0A-4C63-A909-F5FCAC03D30D}" destId="{81137494-9F73-43D3-9DEC-3DA64ACD06FD}" srcOrd="0" destOrd="0" presId="urn:microsoft.com/office/officeart/2005/8/layout/cycle6"/>
    <dgm:cxn modelId="{5AE69794-7864-4FF3-B1AE-AD1F764A8C0E}" type="presOf" srcId="{F865D722-648E-438F-A0BD-6871D45A76D0}" destId="{1C3750EF-D88D-49DD-BE66-E3C30845BAE0}" srcOrd="0" destOrd="0" presId="urn:microsoft.com/office/officeart/2005/8/layout/cycle6"/>
    <dgm:cxn modelId="{1122B125-2841-47B5-9F2A-DF8613CC4CB3}" type="presOf" srcId="{8806232F-B746-4077-A65B-0FA91ADFF124}" destId="{8BD4579E-4185-4A77-93A2-EC5F76CCF89F}" srcOrd="0" destOrd="0" presId="urn:microsoft.com/office/officeart/2005/8/layout/cycle6"/>
    <dgm:cxn modelId="{9198516C-3C94-4535-A166-7016D9248CA1}" type="presOf" srcId="{14613AF1-F8DC-4778-9FE9-DFAE628CA3AE}" destId="{6EAEE624-1D0F-49E1-9C3A-35B0CEC651CD}" srcOrd="0" destOrd="0" presId="urn:microsoft.com/office/officeart/2005/8/layout/cycle6"/>
    <dgm:cxn modelId="{84EC757E-22E5-4644-8558-EA63E6B11F21}" type="presOf" srcId="{200A61DB-B676-4170-B489-BE371A9B0C6F}" destId="{E96DA7D4-320B-4E27-A60D-063BB692AA66}" srcOrd="0" destOrd="0" presId="urn:microsoft.com/office/officeart/2005/8/layout/cycle6"/>
    <dgm:cxn modelId="{57291707-75E1-4488-A430-94B5FCB6109D}" type="presOf" srcId="{067C5772-A895-4EAC-90A6-73228B0DB013}" destId="{B31EABA1-855E-46A9-BAD5-E85BF1B298E7}" srcOrd="0" destOrd="0" presId="urn:microsoft.com/office/officeart/2005/8/layout/cycle6"/>
    <dgm:cxn modelId="{93F7285B-51AE-4B30-B296-683943755D31}" type="presOf" srcId="{11076CFB-65ED-4721-8BB6-D7EB4514D2A0}" destId="{4CF640AC-9BEB-45DD-9D2D-994D4571C493}" srcOrd="0" destOrd="0" presId="urn:microsoft.com/office/officeart/2005/8/layout/cycle6"/>
    <dgm:cxn modelId="{E42491E7-F91C-45C4-8B4A-CD12B333E3D2}" type="presOf" srcId="{7C03B2A0-2F31-441E-BFBE-494C154DEBCE}" destId="{2353B878-1E4E-4FA5-B0A1-47E3463DE81F}" srcOrd="0" destOrd="0" presId="urn:microsoft.com/office/officeart/2005/8/layout/cycle6"/>
    <dgm:cxn modelId="{84922EA6-5852-4048-BDF6-7D239E916B56}" srcId="{14613AF1-F8DC-4778-9FE9-DFAE628CA3AE}" destId="{31348461-4B0A-4C63-A909-F5FCAC03D30D}" srcOrd="2" destOrd="0" parTransId="{133CFE58-36E6-4DFA-B200-8D1F8926912E}" sibTransId="{11076CFB-65ED-4721-8BB6-D7EB4514D2A0}"/>
    <dgm:cxn modelId="{B08E1B61-CD87-4715-99C2-FB2D016F49C0}" srcId="{14613AF1-F8DC-4778-9FE9-DFAE628CA3AE}" destId="{AAB4D022-1F02-4453-93BA-0181F2527FCE}" srcOrd="1" destOrd="0" parTransId="{7E18B1D5-0E8E-40B6-8459-0A9A04C593AE}" sibTransId="{F865D722-648E-438F-A0BD-6871D45A76D0}"/>
    <dgm:cxn modelId="{1399E30C-A289-4874-BB8D-532CB4A87917}" type="presParOf" srcId="{6EAEE624-1D0F-49E1-9C3A-35B0CEC651CD}" destId="{CC3FE2A8-9B6F-4FE3-9814-1A21CDDDEAFC}" srcOrd="0" destOrd="0" presId="urn:microsoft.com/office/officeart/2005/8/layout/cycle6"/>
    <dgm:cxn modelId="{391BFEAA-AE0B-4E66-8821-B2A3C41A56EA}" type="presParOf" srcId="{6EAEE624-1D0F-49E1-9C3A-35B0CEC651CD}" destId="{004A4715-8C93-425E-98DC-1487B0881378}" srcOrd="1" destOrd="0" presId="urn:microsoft.com/office/officeart/2005/8/layout/cycle6"/>
    <dgm:cxn modelId="{44946D73-34A7-43F6-9D24-74C66E8A95FC}" type="presParOf" srcId="{6EAEE624-1D0F-49E1-9C3A-35B0CEC651CD}" destId="{DCA9EC10-EA25-481B-B803-E51A1684040E}" srcOrd="2" destOrd="0" presId="urn:microsoft.com/office/officeart/2005/8/layout/cycle6"/>
    <dgm:cxn modelId="{F066B78D-4FCE-479B-B3CA-69294BCE598B}" type="presParOf" srcId="{6EAEE624-1D0F-49E1-9C3A-35B0CEC651CD}" destId="{1CF6553A-DACC-410E-8A29-139C3AB88C78}" srcOrd="3" destOrd="0" presId="urn:microsoft.com/office/officeart/2005/8/layout/cycle6"/>
    <dgm:cxn modelId="{13F219F4-2051-4432-B67F-94BCED97BDEF}" type="presParOf" srcId="{6EAEE624-1D0F-49E1-9C3A-35B0CEC651CD}" destId="{2F02F8A7-E6F9-4DA3-BCE2-78F31ACA267C}" srcOrd="4" destOrd="0" presId="urn:microsoft.com/office/officeart/2005/8/layout/cycle6"/>
    <dgm:cxn modelId="{242ABF55-CB74-492C-B38E-F4F6EB4D8241}" type="presParOf" srcId="{6EAEE624-1D0F-49E1-9C3A-35B0CEC651CD}" destId="{1C3750EF-D88D-49DD-BE66-E3C30845BAE0}" srcOrd="5" destOrd="0" presId="urn:microsoft.com/office/officeart/2005/8/layout/cycle6"/>
    <dgm:cxn modelId="{77674FAC-1501-4C37-956A-61A14D9BFFC4}" type="presParOf" srcId="{6EAEE624-1D0F-49E1-9C3A-35B0CEC651CD}" destId="{81137494-9F73-43D3-9DEC-3DA64ACD06FD}" srcOrd="6" destOrd="0" presId="urn:microsoft.com/office/officeart/2005/8/layout/cycle6"/>
    <dgm:cxn modelId="{9DBB8F52-F9FC-4F58-8A9C-535AE6B013E6}" type="presParOf" srcId="{6EAEE624-1D0F-49E1-9C3A-35B0CEC651CD}" destId="{AD2C084B-61D8-4B70-A014-AAF175D43B80}" srcOrd="7" destOrd="0" presId="urn:microsoft.com/office/officeart/2005/8/layout/cycle6"/>
    <dgm:cxn modelId="{AEE5DCAF-F4E1-4BA2-966D-A29A8E470258}" type="presParOf" srcId="{6EAEE624-1D0F-49E1-9C3A-35B0CEC651CD}" destId="{4CF640AC-9BEB-45DD-9D2D-994D4571C493}" srcOrd="8" destOrd="0" presId="urn:microsoft.com/office/officeart/2005/8/layout/cycle6"/>
    <dgm:cxn modelId="{57142646-52CE-48B3-909E-4E5104E4ABB0}" type="presParOf" srcId="{6EAEE624-1D0F-49E1-9C3A-35B0CEC651CD}" destId="{2353B878-1E4E-4FA5-B0A1-47E3463DE81F}" srcOrd="9" destOrd="0" presId="urn:microsoft.com/office/officeart/2005/8/layout/cycle6"/>
    <dgm:cxn modelId="{B1AE0072-EED4-4A6D-8E80-E4EC050187F8}" type="presParOf" srcId="{6EAEE624-1D0F-49E1-9C3A-35B0CEC651CD}" destId="{82466BDD-5E6F-4D64-BD14-A7EDE8E60DCA}" srcOrd="10" destOrd="0" presId="urn:microsoft.com/office/officeart/2005/8/layout/cycle6"/>
    <dgm:cxn modelId="{51037D95-673A-49EA-8044-0AFBD436D2B3}" type="presParOf" srcId="{6EAEE624-1D0F-49E1-9C3A-35B0CEC651CD}" destId="{E96DA7D4-320B-4E27-A60D-063BB692AA66}" srcOrd="11" destOrd="0" presId="urn:microsoft.com/office/officeart/2005/8/layout/cycle6"/>
    <dgm:cxn modelId="{26690086-967B-4A13-9428-63C1FFF95738}" type="presParOf" srcId="{6EAEE624-1D0F-49E1-9C3A-35B0CEC651CD}" destId="{B31EABA1-855E-46A9-BAD5-E85BF1B298E7}" srcOrd="12" destOrd="0" presId="urn:microsoft.com/office/officeart/2005/8/layout/cycle6"/>
    <dgm:cxn modelId="{5124568C-6D43-4451-A088-9ADDF52F0A31}" type="presParOf" srcId="{6EAEE624-1D0F-49E1-9C3A-35B0CEC651CD}" destId="{A751D1ED-703F-428F-8A69-1D81F44E9E96}" srcOrd="13" destOrd="0" presId="urn:microsoft.com/office/officeart/2005/8/layout/cycle6"/>
    <dgm:cxn modelId="{99E10CFE-FCD6-4784-9CF7-6BDA14AA3EAC}" type="presParOf" srcId="{6EAEE624-1D0F-49E1-9C3A-35B0CEC651CD}" destId="{8BD4579E-4185-4A77-93A2-EC5F76CCF89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D8A6BE-118B-4AA7-ABC5-C253413641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B35324A-96D1-4077-881D-FC68537638AC}">
      <dgm:prSet phldrT="[Text]"/>
      <dgm:spPr/>
      <dgm:t>
        <a:bodyPr/>
        <a:lstStyle/>
        <a:p>
          <a:r>
            <a:rPr lang="cs-CZ" smtClean="0"/>
            <a:t>Vápník</a:t>
          </a:r>
          <a:endParaRPr lang="cs-CZ"/>
        </a:p>
      </dgm:t>
    </dgm:pt>
    <dgm:pt modelId="{48A4A805-E65D-4234-9BA6-066B51CB4F55}" type="parTrans" cxnId="{438AC394-BDD0-4CB4-8B82-8AB2ED401FC7}">
      <dgm:prSet/>
      <dgm:spPr/>
      <dgm:t>
        <a:bodyPr/>
        <a:lstStyle/>
        <a:p>
          <a:endParaRPr lang="cs-CZ"/>
        </a:p>
      </dgm:t>
    </dgm:pt>
    <dgm:pt modelId="{F3AEBA27-4A01-48C5-93A8-5EB7E3BD8F8C}" type="sibTrans" cxnId="{438AC394-BDD0-4CB4-8B82-8AB2ED401FC7}">
      <dgm:prSet/>
      <dgm:spPr/>
      <dgm:t>
        <a:bodyPr/>
        <a:lstStyle/>
        <a:p>
          <a:endParaRPr lang="cs-CZ"/>
        </a:p>
      </dgm:t>
    </dgm:pt>
    <dgm:pt modelId="{46274C6D-01FD-4AAF-AEFF-1C9C304031E6}">
      <dgm:prSet phldrT="[Text]"/>
      <dgm:spPr/>
      <dgm:t>
        <a:bodyPr/>
        <a:lstStyle/>
        <a:p>
          <a:r>
            <a:rPr lang="cs-CZ" smtClean="0"/>
            <a:t>mléko, mléčné výrobky, zelenina</a:t>
          </a:r>
          <a:endParaRPr lang="cs-CZ"/>
        </a:p>
      </dgm:t>
    </dgm:pt>
    <dgm:pt modelId="{E6833874-0625-4D22-8AC8-D7C38B8962D7}" type="parTrans" cxnId="{1AFBFD4A-B681-4B1D-83EA-EDEC5AECEC1C}">
      <dgm:prSet/>
      <dgm:spPr/>
      <dgm:t>
        <a:bodyPr/>
        <a:lstStyle/>
        <a:p>
          <a:endParaRPr lang="cs-CZ"/>
        </a:p>
      </dgm:t>
    </dgm:pt>
    <dgm:pt modelId="{E4A6B04D-78D9-4EDF-A020-AA9FAD6457E7}" type="sibTrans" cxnId="{1AFBFD4A-B681-4B1D-83EA-EDEC5AECEC1C}">
      <dgm:prSet/>
      <dgm:spPr/>
      <dgm:t>
        <a:bodyPr/>
        <a:lstStyle/>
        <a:p>
          <a:endParaRPr lang="cs-CZ"/>
        </a:p>
      </dgm:t>
    </dgm:pt>
    <dgm:pt modelId="{372BBF36-F8DE-4001-9DE9-0BBACE8520B7}">
      <dgm:prSet phldrT="[Text]"/>
      <dgm:spPr/>
      <dgm:t>
        <a:bodyPr/>
        <a:lstStyle/>
        <a:p>
          <a:r>
            <a:rPr lang="cs-CZ" smtClean="0"/>
            <a:t>tvorba kostí a zubů, metabolismus</a:t>
          </a:r>
          <a:endParaRPr lang="cs-CZ"/>
        </a:p>
      </dgm:t>
    </dgm:pt>
    <dgm:pt modelId="{3FB840EA-F501-48FE-9188-A9D65FD77D84}" type="parTrans" cxnId="{C6D2EF8B-0647-470D-9E9F-36777A49C987}">
      <dgm:prSet/>
      <dgm:spPr/>
      <dgm:t>
        <a:bodyPr/>
        <a:lstStyle/>
        <a:p>
          <a:endParaRPr lang="cs-CZ"/>
        </a:p>
      </dgm:t>
    </dgm:pt>
    <dgm:pt modelId="{9A500846-EB38-4FD1-80CA-7D10E9DC8D04}" type="sibTrans" cxnId="{C6D2EF8B-0647-470D-9E9F-36777A49C987}">
      <dgm:prSet/>
      <dgm:spPr/>
      <dgm:t>
        <a:bodyPr/>
        <a:lstStyle/>
        <a:p>
          <a:endParaRPr lang="cs-CZ"/>
        </a:p>
      </dgm:t>
    </dgm:pt>
    <dgm:pt modelId="{2DB12227-AE92-4891-A5D5-F0B19FDBB20F}">
      <dgm:prSet phldrT="[Text]"/>
      <dgm:spPr/>
      <dgm:t>
        <a:bodyPr/>
        <a:lstStyle/>
        <a:p>
          <a:r>
            <a:rPr lang="cs-CZ" smtClean="0"/>
            <a:t>Fosfor</a:t>
          </a:r>
          <a:endParaRPr lang="cs-CZ"/>
        </a:p>
      </dgm:t>
    </dgm:pt>
    <dgm:pt modelId="{27106228-503B-42FB-BBF0-0DCE6A11A5A1}" type="parTrans" cxnId="{2085573B-69E5-4FFD-BCCE-978E8EE7C10A}">
      <dgm:prSet/>
      <dgm:spPr/>
      <dgm:t>
        <a:bodyPr/>
        <a:lstStyle/>
        <a:p>
          <a:endParaRPr lang="cs-CZ"/>
        </a:p>
      </dgm:t>
    </dgm:pt>
    <dgm:pt modelId="{124E5CB7-DF72-4FA8-A6CD-591AF6424C86}" type="sibTrans" cxnId="{2085573B-69E5-4FFD-BCCE-978E8EE7C10A}">
      <dgm:prSet/>
      <dgm:spPr/>
      <dgm:t>
        <a:bodyPr/>
        <a:lstStyle/>
        <a:p>
          <a:endParaRPr lang="cs-CZ"/>
        </a:p>
      </dgm:t>
    </dgm:pt>
    <dgm:pt modelId="{A1A09D15-E854-412D-BCE0-B128563D310E}">
      <dgm:prSet phldrT="[Text]"/>
      <dgm:spPr/>
      <dgm:t>
        <a:bodyPr/>
        <a:lstStyle/>
        <a:p>
          <a:r>
            <a:rPr lang="cs-CZ" smtClean="0"/>
            <a:t>mléko, maso, vejce, ryby</a:t>
          </a:r>
          <a:endParaRPr lang="cs-CZ"/>
        </a:p>
      </dgm:t>
    </dgm:pt>
    <dgm:pt modelId="{D8DCF847-5876-45DD-9FD0-D74E1FADDA53}" type="parTrans" cxnId="{FB60E799-5929-4878-9188-DA33B19686DC}">
      <dgm:prSet/>
      <dgm:spPr/>
      <dgm:t>
        <a:bodyPr/>
        <a:lstStyle/>
        <a:p>
          <a:endParaRPr lang="cs-CZ"/>
        </a:p>
      </dgm:t>
    </dgm:pt>
    <dgm:pt modelId="{F743F833-87EE-431E-9231-934A645C566B}" type="sibTrans" cxnId="{FB60E799-5929-4878-9188-DA33B19686DC}">
      <dgm:prSet/>
      <dgm:spPr/>
      <dgm:t>
        <a:bodyPr/>
        <a:lstStyle/>
        <a:p>
          <a:endParaRPr lang="cs-CZ"/>
        </a:p>
      </dgm:t>
    </dgm:pt>
    <dgm:pt modelId="{A500E8B0-1374-4B85-A270-F22394A8A578}">
      <dgm:prSet phldrT="[Text]"/>
      <dgm:spPr/>
      <dgm:t>
        <a:bodyPr/>
        <a:lstStyle/>
        <a:p>
          <a:r>
            <a:rPr lang="cs-CZ" smtClean="0"/>
            <a:t>součást kostí</a:t>
          </a:r>
          <a:endParaRPr lang="cs-CZ"/>
        </a:p>
      </dgm:t>
    </dgm:pt>
    <dgm:pt modelId="{55E1EA25-803E-4118-A0F6-B2EC65446894}" type="parTrans" cxnId="{81C1B4E1-9EAB-4917-97B7-110AAA67A0CC}">
      <dgm:prSet/>
      <dgm:spPr/>
      <dgm:t>
        <a:bodyPr/>
        <a:lstStyle/>
        <a:p>
          <a:endParaRPr lang="cs-CZ"/>
        </a:p>
      </dgm:t>
    </dgm:pt>
    <dgm:pt modelId="{6A5FE831-A673-43B8-9C90-2769A8BCC592}" type="sibTrans" cxnId="{81C1B4E1-9EAB-4917-97B7-110AAA67A0CC}">
      <dgm:prSet/>
      <dgm:spPr/>
      <dgm:t>
        <a:bodyPr/>
        <a:lstStyle/>
        <a:p>
          <a:endParaRPr lang="cs-CZ"/>
        </a:p>
      </dgm:t>
    </dgm:pt>
    <dgm:pt modelId="{CD844047-072F-4270-8BFB-C85827A0E9FE}">
      <dgm:prSet phldrT="[Text]"/>
      <dgm:spPr/>
      <dgm:t>
        <a:bodyPr/>
        <a:lstStyle/>
        <a:p>
          <a:r>
            <a:rPr lang="cs-CZ" smtClean="0"/>
            <a:t>Hořčík</a:t>
          </a:r>
          <a:endParaRPr lang="cs-CZ"/>
        </a:p>
      </dgm:t>
    </dgm:pt>
    <dgm:pt modelId="{2DCD3395-D530-49DE-8175-354625DF3FC8}" type="parTrans" cxnId="{1E85CCB6-CD2C-4E95-B18E-B8ABA631CC16}">
      <dgm:prSet/>
      <dgm:spPr/>
      <dgm:t>
        <a:bodyPr/>
        <a:lstStyle/>
        <a:p>
          <a:endParaRPr lang="cs-CZ"/>
        </a:p>
      </dgm:t>
    </dgm:pt>
    <dgm:pt modelId="{BD512E3F-A44C-4AAF-8EDB-DCF8D594659B}" type="sibTrans" cxnId="{1E85CCB6-CD2C-4E95-B18E-B8ABA631CC16}">
      <dgm:prSet/>
      <dgm:spPr/>
      <dgm:t>
        <a:bodyPr/>
        <a:lstStyle/>
        <a:p>
          <a:endParaRPr lang="cs-CZ"/>
        </a:p>
      </dgm:t>
    </dgm:pt>
    <dgm:pt modelId="{C5A5A60F-6886-4655-8C2E-CE457C07BF79}">
      <dgm:prSet phldrT="[Text]"/>
      <dgm:spPr/>
      <dgm:t>
        <a:bodyPr/>
        <a:lstStyle/>
        <a:p>
          <a:r>
            <a:rPr lang="cs-CZ" smtClean="0"/>
            <a:t>zelené části rostlin, mléko, maso</a:t>
          </a:r>
          <a:endParaRPr lang="cs-CZ"/>
        </a:p>
      </dgm:t>
    </dgm:pt>
    <dgm:pt modelId="{3499D7EC-463D-4874-9573-DCF943541C09}" type="parTrans" cxnId="{C72B7F1E-8E8B-4E2A-9FA3-BB8DFC51C854}">
      <dgm:prSet/>
      <dgm:spPr/>
      <dgm:t>
        <a:bodyPr/>
        <a:lstStyle/>
        <a:p>
          <a:endParaRPr lang="cs-CZ"/>
        </a:p>
      </dgm:t>
    </dgm:pt>
    <dgm:pt modelId="{3CAEF293-38AE-4C44-BA3B-8C1BFE0D4562}" type="sibTrans" cxnId="{C72B7F1E-8E8B-4E2A-9FA3-BB8DFC51C854}">
      <dgm:prSet/>
      <dgm:spPr/>
      <dgm:t>
        <a:bodyPr/>
        <a:lstStyle/>
        <a:p>
          <a:endParaRPr lang="cs-CZ"/>
        </a:p>
      </dgm:t>
    </dgm:pt>
    <dgm:pt modelId="{22D925E8-2536-4638-BA76-DBFEB7FBAC84}">
      <dgm:prSet phldrT="[Text]"/>
      <dgm:spPr/>
      <dgm:t>
        <a:bodyPr/>
        <a:lstStyle/>
        <a:p>
          <a:r>
            <a:rPr lang="cs-CZ" smtClean="0"/>
            <a:t>součást kostí, funkce svalů</a:t>
          </a:r>
          <a:endParaRPr lang="cs-CZ"/>
        </a:p>
      </dgm:t>
    </dgm:pt>
    <dgm:pt modelId="{E22A568E-F628-4EEA-84BF-700AC8F4A86A}" type="parTrans" cxnId="{6B1D30F1-A4FA-4EBE-999C-53A156ED1D8A}">
      <dgm:prSet/>
      <dgm:spPr/>
      <dgm:t>
        <a:bodyPr/>
        <a:lstStyle/>
        <a:p>
          <a:endParaRPr lang="cs-CZ"/>
        </a:p>
      </dgm:t>
    </dgm:pt>
    <dgm:pt modelId="{17F7396B-4283-46C8-917A-4F8E79EA1953}" type="sibTrans" cxnId="{6B1D30F1-A4FA-4EBE-999C-53A156ED1D8A}">
      <dgm:prSet/>
      <dgm:spPr/>
      <dgm:t>
        <a:bodyPr/>
        <a:lstStyle/>
        <a:p>
          <a:endParaRPr lang="cs-CZ"/>
        </a:p>
      </dgm:t>
    </dgm:pt>
    <dgm:pt modelId="{45ADF124-C146-46AE-9946-51BE358A094A}" type="pres">
      <dgm:prSet presAssocID="{27D8A6BE-118B-4AA7-ABC5-C253413641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8693B3-48BA-4627-A974-AA691FA8846C}" type="pres">
      <dgm:prSet presAssocID="{EB35324A-96D1-4077-881D-FC68537638AC}" presName="linNode" presStyleCnt="0"/>
      <dgm:spPr/>
    </dgm:pt>
    <dgm:pt modelId="{35ABACC6-3493-4C3B-ACE7-72C4AF1FFEF4}" type="pres">
      <dgm:prSet presAssocID="{EB35324A-96D1-4077-881D-FC68537638A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BE4D90-E7D7-43C9-8463-26E4D181798F}" type="pres">
      <dgm:prSet presAssocID="{EB35324A-96D1-4077-881D-FC68537638A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F959F5-8048-4A51-BD9A-A3878B565290}" type="pres">
      <dgm:prSet presAssocID="{F3AEBA27-4A01-48C5-93A8-5EB7E3BD8F8C}" presName="sp" presStyleCnt="0"/>
      <dgm:spPr/>
    </dgm:pt>
    <dgm:pt modelId="{CC2AD3AE-2256-448F-B3F0-DD549F0375CD}" type="pres">
      <dgm:prSet presAssocID="{2DB12227-AE92-4891-A5D5-F0B19FDBB20F}" presName="linNode" presStyleCnt="0"/>
      <dgm:spPr/>
    </dgm:pt>
    <dgm:pt modelId="{7F58D402-6D10-4E2F-B194-956BD8C44447}" type="pres">
      <dgm:prSet presAssocID="{2DB12227-AE92-4891-A5D5-F0B19FDBB20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CE213B-0618-4EA4-A59A-28236EFF4A0C}" type="pres">
      <dgm:prSet presAssocID="{2DB12227-AE92-4891-A5D5-F0B19FDBB20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A4E19D-0B6A-490C-8758-FFA060D23572}" type="pres">
      <dgm:prSet presAssocID="{124E5CB7-DF72-4FA8-A6CD-591AF6424C86}" presName="sp" presStyleCnt="0"/>
      <dgm:spPr/>
    </dgm:pt>
    <dgm:pt modelId="{7E2EB8A2-8DA5-4F3B-81EA-2E9DBE9BC15A}" type="pres">
      <dgm:prSet presAssocID="{CD844047-072F-4270-8BFB-C85827A0E9FE}" presName="linNode" presStyleCnt="0"/>
      <dgm:spPr/>
    </dgm:pt>
    <dgm:pt modelId="{F02F861B-8591-4710-BE5B-A0F04FA7FEE7}" type="pres">
      <dgm:prSet presAssocID="{CD844047-072F-4270-8BFB-C85827A0E9F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986F7C-2BE2-45AD-9099-5DBF191CDFC7}" type="pres">
      <dgm:prSet presAssocID="{CD844047-072F-4270-8BFB-C85827A0E9F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E7E2B1-C9D5-46BB-BC9E-782BE5A5EEB3}" type="presOf" srcId="{46274C6D-01FD-4AAF-AEFF-1C9C304031E6}" destId="{21BE4D90-E7D7-43C9-8463-26E4D181798F}" srcOrd="0" destOrd="0" presId="urn:microsoft.com/office/officeart/2005/8/layout/vList5"/>
    <dgm:cxn modelId="{D1540A81-431C-41B7-A32F-C40E1A4B1A85}" type="presOf" srcId="{2DB12227-AE92-4891-A5D5-F0B19FDBB20F}" destId="{7F58D402-6D10-4E2F-B194-956BD8C44447}" srcOrd="0" destOrd="0" presId="urn:microsoft.com/office/officeart/2005/8/layout/vList5"/>
    <dgm:cxn modelId="{3FD483B5-D834-4885-B73A-1C4B17AD7D5A}" type="presOf" srcId="{22D925E8-2536-4638-BA76-DBFEB7FBAC84}" destId="{D7986F7C-2BE2-45AD-9099-5DBF191CDFC7}" srcOrd="0" destOrd="1" presId="urn:microsoft.com/office/officeart/2005/8/layout/vList5"/>
    <dgm:cxn modelId="{6B1D30F1-A4FA-4EBE-999C-53A156ED1D8A}" srcId="{CD844047-072F-4270-8BFB-C85827A0E9FE}" destId="{22D925E8-2536-4638-BA76-DBFEB7FBAC84}" srcOrd="1" destOrd="0" parTransId="{E22A568E-F628-4EEA-84BF-700AC8F4A86A}" sibTransId="{17F7396B-4283-46C8-917A-4F8E79EA1953}"/>
    <dgm:cxn modelId="{E71FED93-0191-4939-AF86-43AB54A4400B}" type="presOf" srcId="{CD844047-072F-4270-8BFB-C85827A0E9FE}" destId="{F02F861B-8591-4710-BE5B-A0F04FA7FEE7}" srcOrd="0" destOrd="0" presId="urn:microsoft.com/office/officeart/2005/8/layout/vList5"/>
    <dgm:cxn modelId="{C6D2EF8B-0647-470D-9E9F-36777A49C987}" srcId="{EB35324A-96D1-4077-881D-FC68537638AC}" destId="{372BBF36-F8DE-4001-9DE9-0BBACE8520B7}" srcOrd="1" destOrd="0" parTransId="{3FB840EA-F501-48FE-9188-A9D65FD77D84}" sibTransId="{9A500846-EB38-4FD1-80CA-7D10E9DC8D04}"/>
    <dgm:cxn modelId="{FB60E799-5929-4878-9188-DA33B19686DC}" srcId="{2DB12227-AE92-4891-A5D5-F0B19FDBB20F}" destId="{A1A09D15-E854-412D-BCE0-B128563D310E}" srcOrd="0" destOrd="0" parTransId="{D8DCF847-5876-45DD-9FD0-D74E1FADDA53}" sibTransId="{F743F833-87EE-431E-9231-934A645C566B}"/>
    <dgm:cxn modelId="{C72B7F1E-8E8B-4E2A-9FA3-BB8DFC51C854}" srcId="{CD844047-072F-4270-8BFB-C85827A0E9FE}" destId="{C5A5A60F-6886-4655-8C2E-CE457C07BF79}" srcOrd="0" destOrd="0" parTransId="{3499D7EC-463D-4874-9573-DCF943541C09}" sibTransId="{3CAEF293-38AE-4C44-BA3B-8C1BFE0D4562}"/>
    <dgm:cxn modelId="{1E85CCB6-CD2C-4E95-B18E-B8ABA631CC16}" srcId="{27D8A6BE-118B-4AA7-ABC5-C25341364157}" destId="{CD844047-072F-4270-8BFB-C85827A0E9FE}" srcOrd="2" destOrd="0" parTransId="{2DCD3395-D530-49DE-8175-354625DF3FC8}" sibTransId="{BD512E3F-A44C-4AAF-8EDB-DCF8D594659B}"/>
    <dgm:cxn modelId="{57342C21-2C90-4168-B0C4-A1B8AF62AE6B}" type="presOf" srcId="{A1A09D15-E854-412D-BCE0-B128563D310E}" destId="{A4CE213B-0618-4EA4-A59A-28236EFF4A0C}" srcOrd="0" destOrd="0" presId="urn:microsoft.com/office/officeart/2005/8/layout/vList5"/>
    <dgm:cxn modelId="{BFC65AF5-59CB-471B-935A-BB228F0DBF9B}" type="presOf" srcId="{27D8A6BE-118B-4AA7-ABC5-C25341364157}" destId="{45ADF124-C146-46AE-9946-51BE358A094A}" srcOrd="0" destOrd="0" presId="urn:microsoft.com/office/officeart/2005/8/layout/vList5"/>
    <dgm:cxn modelId="{C39A8585-10DE-4386-B70A-3CDD8A636BAA}" type="presOf" srcId="{372BBF36-F8DE-4001-9DE9-0BBACE8520B7}" destId="{21BE4D90-E7D7-43C9-8463-26E4D181798F}" srcOrd="0" destOrd="1" presId="urn:microsoft.com/office/officeart/2005/8/layout/vList5"/>
    <dgm:cxn modelId="{81C1B4E1-9EAB-4917-97B7-110AAA67A0CC}" srcId="{2DB12227-AE92-4891-A5D5-F0B19FDBB20F}" destId="{A500E8B0-1374-4B85-A270-F22394A8A578}" srcOrd="1" destOrd="0" parTransId="{55E1EA25-803E-4118-A0F6-B2EC65446894}" sibTransId="{6A5FE831-A673-43B8-9C90-2769A8BCC592}"/>
    <dgm:cxn modelId="{2085573B-69E5-4FFD-BCCE-978E8EE7C10A}" srcId="{27D8A6BE-118B-4AA7-ABC5-C25341364157}" destId="{2DB12227-AE92-4891-A5D5-F0B19FDBB20F}" srcOrd="1" destOrd="0" parTransId="{27106228-503B-42FB-BBF0-0DCE6A11A5A1}" sibTransId="{124E5CB7-DF72-4FA8-A6CD-591AF6424C86}"/>
    <dgm:cxn modelId="{DDA39896-F306-42A0-9EE5-F1B22B3C10A5}" type="presOf" srcId="{A500E8B0-1374-4B85-A270-F22394A8A578}" destId="{A4CE213B-0618-4EA4-A59A-28236EFF4A0C}" srcOrd="0" destOrd="1" presId="urn:microsoft.com/office/officeart/2005/8/layout/vList5"/>
    <dgm:cxn modelId="{5C0147F5-32A2-457A-BA84-3590A9A2D123}" type="presOf" srcId="{C5A5A60F-6886-4655-8C2E-CE457C07BF79}" destId="{D7986F7C-2BE2-45AD-9099-5DBF191CDFC7}" srcOrd="0" destOrd="0" presId="urn:microsoft.com/office/officeart/2005/8/layout/vList5"/>
    <dgm:cxn modelId="{43B937CD-5197-4DAD-AC1F-1C244178EA69}" type="presOf" srcId="{EB35324A-96D1-4077-881D-FC68537638AC}" destId="{35ABACC6-3493-4C3B-ACE7-72C4AF1FFEF4}" srcOrd="0" destOrd="0" presId="urn:microsoft.com/office/officeart/2005/8/layout/vList5"/>
    <dgm:cxn modelId="{1AFBFD4A-B681-4B1D-83EA-EDEC5AECEC1C}" srcId="{EB35324A-96D1-4077-881D-FC68537638AC}" destId="{46274C6D-01FD-4AAF-AEFF-1C9C304031E6}" srcOrd="0" destOrd="0" parTransId="{E6833874-0625-4D22-8AC8-D7C38B8962D7}" sibTransId="{E4A6B04D-78D9-4EDF-A020-AA9FAD6457E7}"/>
    <dgm:cxn modelId="{438AC394-BDD0-4CB4-8B82-8AB2ED401FC7}" srcId="{27D8A6BE-118B-4AA7-ABC5-C25341364157}" destId="{EB35324A-96D1-4077-881D-FC68537638AC}" srcOrd="0" destOrd="0" parTransId="{48A4A805-E65D-4234-9BA6-066B51CB4F55}" sibTransId="{F3AEBA27-4A01-48C5-93A8-5EB7E3BD8F8C}"/>
    <dgm:cxn modelId="{DC92D50C-78C0-4464-995D-F5BE2556D810}" type="presParOf" srcId="{45ADF124-C146-46AE-9946-51BE358A094A}" destId="{8A8693B3-48BA-4627-A974-AA691FA8846C}" srcOrd="0" destOrd="0" presId="urn:microsoft.com/office/officeart/2005/8/layout/vList5"/>
    <dgm:cxn modelId="{92A31C19-7369-40C7-9727-F542D02AD8B1}" type="presParOf" srcId="{8A8693B3-48BA-4627-A974-AA691FA8846C}" destId="{35ABACC6-3493-4C3B-ACE7-72C4AF1FFEF4}" srcOrd="0" destOrd="0" presId="urn:microsoft.com/office/officeart/2005/8/layout/vList5"/>
    <dgm:cxn modelId="{2008EA3D-8B20-4ED8-BAEC-8064CBA33B44}" type="presParOf" srcId="{8A8693B3-48BA-4627-A974-AA691FA8846C}" destId="{21BE4D90-E7D7-43C9-8463-26E4D181798F}" srcOrd="1" destOrd="0" presId="urn:microsoft.com/office/officeart/2005/8/layout/vList5"/>
    <dgm:cxn modelId="{A528CC40-2453-4016-9BD5-8834370AEBD2}" type="presParOf" srcId="{45ADF124-C146-46AE-9946-51BE358A094A}" destId="{21F959F5-8048-4A51-BD9A-A3878B565290}" srcOrd="1" destOrd="0" presId="urn:microsoft.com/office/officeart/2005/8/layout/vList5"/>
    <dgm:cxn modelId="{37AF190F-CA8A-4B94-82E3-CDAE817ED340}" type="presParOf" srcId="{45ADF124-C146-46AE-9946-51BE358A094A}" destId="{CC2AD3AE-2256-448F-B3F0-DD549F0375CD}" srcOrd="2" destOrd="0" presId="urn:microsoft.com/office/officeart/2005/8/layout/vList5"/>
    <dgm:cxn modelId="{D98C1CB1-DDD8-4721-BC53-786BAD0AF42E}" type="presParOf" srcId="{CC2AD3AE-2256-448F-B3F0-DD549F0375CD}" destId="{7F58D402-6D10-4E2F-B194-956BD8C44447}" srcOrd="0" destOrd="0" presId="urn:microsoft.com/office/officeart/2005/8/layout/vList5"/>
    <dgm:cxn modelId="{A3F5848B-1ED2-43D2-8E1F-4EAD755149FF}" type="presParOf" srcId="{CC2AD3AE-2256-448F-B3F0-DD549F0375CD}" destId="{A4CE213B-0618-4EA4-A59A-28236EFF4A0C}" srcOrd="1" destOrd="0" presId="urn:microsoft.com/office/officeart/2005/8/layout/vList5"/>
    <dgm:cxn modelId="{5873DAA9-E8C0-4760-AD6E-FA1E22954C61}" type="presParOf" srcId="{45ADF124-C146-46AE-9946-51BE358A094A}" destId="{32A4E19D-0B6A-490C-8758-FFA060D23572}" srcOrd="3" destOrd="0" presId="urn:microsoft.com/office/officeart/2005/8/layout/vList5"/>
    <dgm:cxn modelId="{6A40C46C-6655-41E8-AECE-086770CF8E26}" type="presParOf" srcId="{45ADF124-C146-46AE-9946-51BE358A094A}" destId="{7E2EB8A2-8DA5-4F3B-81EA-2E9DBE9BC15A}" srcOrd="4" destOrd="0" presId="urn:microsoft.com/office/officeart/2005/8/layout/vList5"/>
    <dgm:cxn modelId="{3C98E03A-D467-440C-B6D4-CED331BB41DE}" type="presParOf" srcId="{7E2EB8A2-8DA5-4F3B-81EA-2E9DBE9BC15A}" destId="{F02F861B-8591-4710-BE5B-A0F04FA7FEE7}" srcOrd="0" destOrd="0" presId="urn:microsoft.com/office/officeart/2005/8/layout/vList5"/>
    <dgm:cxn modelId="{F4D8C784-9B31-440B-A463-7A5878BDE71A}" type="presParOf" srcId="{7E2EB8A2-8DA5-4F3B-81EA-2E9DBE9BC15A}" destId="{D7986F7C-2BE2-45AD-9099-5DBF191CDF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E811FA-34FE-4910-8274-4895B409512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337EB4-E446-4992-8842-5D78F0C1E512}">
      <dgm:prSet phldrT="[Text]"/>
      <dgm:spPr/>
      <dgm:t>
        <a:bodyPr/>
        <a:lstStyle/>
        <a:p>
          <a:r>
            <a:rPr lang="cs-CZ" smtClean="0"/>
            <a:t>Sodík</a:t>
          </a:r>
          <a:endParaRPr lang="cs-CZ"/>
        </a:p>
      </dgm:t>
    </dgm:pt>
    <dgm:pt modelId="{032D40AD-067B-4E2E-BAB2-5F53708E9A8A}" type="parTrans" cxnId="{EB28E62A-0455-4ED9-BE9F-C84984AE1318}">
      <dgm:prSet/>
      <dgm:spPr/>
      <dgm:t>
        <a:bodyPr/>
        <a:lstStyle/>
        <a:p>
          <a:endParaRPr lang="cs-CZ"/>
        </a:p>
      </dgm:t>
    </dgm:pt>
    <dgm:pt modelId="{17D40611-3F3C-42D2-B8BA-DBBAB5184393}" type="sibTrans" cxnId="{EB28E62A-0455-4ED9-BE9F-C84984AE1318}">
      <dgm:prSet/>
      <dgm:spPr/>
      <dgm:t>
        <a:bodyPr/>
        <a:lstStyle/>
        <a:p>
          <a:endParaRPr lang="cs-CZ"/>
        </a:p>
      </dgm:t>
    </dgm:pt>
    <dgm:pt modelId="{1F07A2CF-9D25-4432-B2E8-F7368014E479}">
      <dgm:prSet phldrT="[Text]"/>
      <dgm:spPr/>
      <dgm:t>
        <a:bodyPr/>
        <a:lstStyle/>
        <a:p>
          <a:r>
            <a:rPr lang="cs-CZ" smtClean="0"/>
            <a:t>kuchyňská sůl</a:t>
          </a:r>
          <a:endParaRPr lang="cs-CZ"/>
        </a:p>
      </dgm:t>
    </dgm:pt>
    <dgm:pt modelId="{112A4FDE-C9E1-4B24-AAD5-72A4E5C9993A}" type="parTrans" cxnId="{D81131CB-AFED-4C7E-BF8D-3594D197E7EA}">
      <dgm:prSet/>
      <dgm:spPr/>
      <dgm:t>
        <a:bodyPr/>
        <a:lstStyle/>
        <a:p>
          <a:endParaRPr lang="cs-CZ"/>
        </a:p>
      </dgm:t>
    </dgm:pt>
    <dgm:pt modelId="{AF573217-B5B8-460F-8AC6-129B4315096F}" type="sibTrans" cxnId="{D81131CB-AFED-4C7E-BF8D-3594D197E7EA}">
      <dgm:prSet/>
      <dgm:spPr/>
      <dgm:t>
        <a:bodyPr/>
        <a:lstStyle/>
        <a:p>
          <a:endParaRPr lang="cs-CZ"/>
        </a:p>
      </dgm:t>
    </dgm:pt>
    <dgm:pt modelId="{DD5A2CCF-8679-472C-8500-DE20E1496A1F}">
      <dgm:prSet phldrT="[Text]"/>
      <dgm:spPr/>
      <dgm:t>
        <a:bodyPr/>
        <a:lstStyle/>
        <a:p>
          <a:r>
            <a:rPr lang="cs-CZ" smtClean="0"/>
            <a:t>udržení tlaku tělních tekutin</a:t>
          </a:r>
          <a:endParaRPr lang="cs-CZ"/>
        </a:p>
      </dgm:t>
    </dgm:pt>
    <dgm:pt modelId="{CC13544B-79AF-4106-B705-EFD9FE85C52B}" type="parTrans" cxnId="{96A373D8-98C1-4B73-B20B-A8F4C2A26CE3}">
      <dgm:prSet/>
      <dgm:spPr/>
      <dgm:t>
        <a:bodyPr/>
        <a:lstStyle/>
        <a:p>
          <a:endParaRPr lang="cs-CZ"/>
        </a:p>
      </dgm:t>
    </dgm:pt>
    <dgm:pt modelId="{911085D9-255B-49A5-9B0C-142C1F2AA871}" type="sibTrans" cxnId="{96A373D8-98C1-4B73-B20B-A8F4C2A26CE3}">
      <dgm:prSet/>
      <dgm:spPr/>
      <dgm:t>
        <a:bodyPr/>
        <a:lstStyle/>
        <a:p>
          <a:endParaRPr lang="cs-CZ"/>
        </a:p>
      </dgm:t>
    </dgm:pt>
    <dgm:pt modelId="{65693AAA-670A-4733-A5BD-6FEE0C90AE55}">
      <dgm:prSet phldrT="[Text]"/>
      <dgm:spPr/>
      <dgm:t>
        <a:bodyPr/>
        <a:lstStyle/>
        <a:p>
          <a:r>
            <a:rPr lang="cs-CZ" smtClean="0"/>
            <a:t>Draslík</a:t>
          </a:r>
          <a:endParaRPr lang="cs-CZ"/>
        </a:p>
      </dgm:t>
    </dgm:pt>
    <dgm:pt modelId="{C655BA77-D578-4408-AAF1-CFDE9B870706}" type="parTrans" cxnId="{0A2C670B-F71A-47A7-91B3-7A5A54A0B3F6}">
      <dgm:prSet/>
      <dgm:spPr/>
      <dgm:t>
        <a:bodyPr/>
        <a:lstStyle/>
        <a:p>
          <a:endParaRPr lang="cs-CZ"/>
        </a:p>
      </dgm:t>
    </dgm:pt>
    <dgm:pt modelId="{0B2A7200-A8AE-4B25-BDB3-10820855298C}" type="sibTrans" cxnId="{0A2C670B-F71A-47A7-91B3-7A5A54A0B3F6}">
      <dgm:prSet/>
      <dgm:spPr/>
      <dgm:t>
        <a:bodyPr/>
        <a:lstStyle/>
        <a:p>
          <a:endParaRPr lang="cs-CZ"/>
        </a:p>
      </dgm:t>
    </dgm:pt>
    <dgm:pt modelId="{C4475FE3-F676-4080-9CC1-AF7904365BF5}">
      <dgm:prSet phldrT="[Text]"/>
      <dgm:spPr/>
      <dgm:t>
        <a:bodyPr/>
        <a:lstStyle/>
        <a:p>
          <a:r>
            <a:rPr lang="cs-CZ" smtClean="0"/>
            <a:t>rostlinné potraviny</a:t>
          </a:r>
          <a:endParaRPr lang="cs-CZ"/>
        </a:p>
      </dgm:t>
    </dgm:pt>
    <dgm:pt modelId="{6017D5C8-4366-415E-B893-241A7D2A3FAF}" type="parTrans" cxnId="{470E4A16-3BDB-4B28-8FD4-B0129CB3D561}">
      <dgm:prSet/>
      <dgm:spPr/>
      <dgm:t>
        <a:bodyPr/>
        <a:lstStyle/>
        <a:p>
          <a:endParaRPr lang="cs-CZ"/>
        </a:p>
      </dgm:t>
    </dgm:pt>
    <dgm:pt modelId="{A2778ACB-BE03-4888-B0C1-864D1FCEF672}" type="sibTrans" cxnId="{470E4A16-3BDB-4B28-8FD4-B0129CB3D561}">
      <dgm:prSet/>
      <dgm:spPr/>
      <dgm:t>
        <a:bodyPr/>
        <a:lstStyle/>
        <a:p>
          <a:endParaRPr lang="cs-CZ"/>
        </a:p>
      </dgm:t>
    </dgm:pt>
    <dgm:pt modelId="{244B13F6-259C-4CD5-8C21-E48C69275151}">
      <dgm:prSet phldrT="[Text]"/>
      <dgm:spPr/>
      <dgm:t>
        <a:bodyPr/>
        <a:lstStyle/>
        <a:p>
          <a:r>
            <a:rPr lang="cs-CZ" smtClean="0"/>
            <a:t>svalová aktivita, funkce srdce</a:t>
          </a:r>
          <a:endParaRPr lang="cs-CZ"/>
        </a:p>
      </dgm:t>
    </dgm:pt>
    <dgm:pt modelId="{42D5C71E-A1F7-4153-A226-E3BC4D86482D}" type="parTrans" cxnId="{EBA31EF3-0A4A-49C3-95BB-A4D37A2AE206}">
      <dgm:prSet/>
      <dgm:spPr/>
      <dgm:t>
        <a:bodyPr/>
        <a:lstStyle/>
        <a:p>
          <a:endParaRPr lang="cs-CZ"/>
        </a:p>
      </dgm:t>
    </dgm:pt>
    <dgm:pt modelId="{08770916-FC5E-4EAF-B28E-0D5121EFAB2D}" type="sibTrans" cxnId="{EBA31EF3-0A4A-49C3-95BB-A4D37A2AE206}">
      <dgm:prSet/>
      <dgm:spPr/>
      <dgm:t>
        <a:bodyPr/>
        <a:lstStyle/>
        <a:p>
          <a:endParaRPr lang="cs-CZ"/>
        </a:p>
      </dgm:t>
    </dgm:pt>
    <dgm:pt modelId="{5004113F-A30F-425E-95F1-754211C5BA17}">
      <dgm:prSet phldrT="[Text]"/>
      <dgm:spPr/>
      <dgm:t>
        <a:bodyPr/>
        <a:lstStyle/>
        <a:p>
          <a:r>
            <a:rPr lang="cs-CZ" smtClean="0"/>
            <a:t>Chlór</a:t>
          </a:r>
          <a:endParaRPr lang="cs-CZ"/>
        </a:p>
      </dgm:t>
    </dgm:pt>
    <dgm:pt modelId="{65FC6FC5-977B-4DE4-9638-843E5FFA7DA9}" type="parTrans" cxnId="{14B4F88E-6109-463E-AE09-39BD79BFA82B}">
      <dgm:prSet/>
      <dgm:spPr/>
      <dgm:t>
        <a:bodyPr/>
        <a:lstStyle/>
        <a:p>
          <a:endParaRPr lang="cs-CZ"/>
        </a:p>
      </dgm:t>
    </dgm:pt>
    <dgm:pt modelId="{A080A3B3-77C0-4BCD-9661-A7ADAA903739}" type="sibTrans" cxnId="{14B4F88E-6109-463E-AE09-39BD79BFA82B}">
      <dgm:prSet/>
      <dgm:spPr/>
      <dgm:t>
        <a:bodyPr/>
        <a:lstStyle/>
        <a:p>
          <a:endParaRPr lang="cs-CZ"/>
        </a:p>
      </dgm:t>
    </dgm:pt>
    <dgm:pt modelId="{4F811945-7AC8-4222-B95B-2C870B6B5765}">
      <dgm:prSet phldrT="[Text]"/>
      <dgm:spPr/>
      <dgm:t>
        <a:bodyPr/>
        <a:lstStyle/>
        <a:p>
          <a:r>
            <a:rPr lang="cs-CZ" smtClean="0"/>
            <a:t>kuchyňská sůl</a:t>
          </a:r>
          <a:endParaRPr lang="cs-CZ"/>
        </a:p>
      </dgm:t>
    </dgm:pt>
    <dgm:pt modelId="{9481DDCE-8BCC-4D95-93AC-0AFA844B713F}" type="parTrans" cxnId="{3D34159D-EF4F-4207-A2DD-70678EBA4E73}">
      <dgm:prSet/>
      <dgm:spPr/>
      <dgm:t>
        <a:bodyPr/>
        <a:lstStyle/>
        <a:p>
          <a:endParaRPr lang="cs-CZ"/>
        </a:p>
      </dgm:t>
    </dgm:pt>
    <dgm:pt modelId="{667DA26B-0CB9-4B8B-A652-56E69933EF1F}" type="sibTrans" cxnId="{3D34159D-EF4F-4207-A2DD-70678EBA4E73}">
      <dgm:prSet/>
      <dgm:spPr/>
      <dgm:t>
        <a:bodyPr/>
        <a:lstStyle/>
        <a:p>
          <a:endParaRPr lang="cs-CZ"/>
        </a:p>
      </dgm:t>
    </dgm:pt>
    <dgm:pt modelId="{F125B9A3-5A38-4483-B8FC-8296CE24BFD0}">
      <dgm:prSet phldrT="[Text]"/>
      <dgm:spPr/>
      <dgm:t>
        <a:bodyPr/>
        <a:lstStyle/>
        <a:p>
          <a:r>
            <a:rPr lang="cs-CZ" smtClean="0"/>
            <a:t>tvorba žaludeční šťávy</a:t>
          </a:r>
          <a:endParaRPr lang="cs-CZ"/>
        </a:p>
      </dgm:t>
    </dgm:pt>
    <dgm:pt modelId="{2F51838A-1452-4B91-A857-79E8433F7CE1}" type="parTrans" cxnId="{1D0DBFE7-9709-4731-A823-8882867D46F8}">
      <dgm:prSet/>
      <dgm:spPr/>
      <dgm:t>
        <a:bodyPr/>
        <a:lstStyle/>
        <a:p>
          <a:endParaRPr lang="cs-CZ"/>
        </a:p>
      </dgm:t>
    </dgm:pt>
    <dgm:pt modelId="{E1AD7A39-F488-40BF-A1CC-1DEDBE205C7D}" type="sibTrans" cxnId="{1D0DBFE7-9709-4731-A823-8882867D46F8}">
      <dgm:prSet/>
      <dgm:spPr/>
      <dgm:t>
        <a:bodyPr/>
        <a:lstStyle/>
        <a:p>
          <a:endParaRPr lang="cs-CZ"/>
        </a:p>
      </dgm:t>
    </dgm:pt>
    <dgm:pt modelId="{8ECC56FB-4E43-4467-92EB-61B86D59AAEB}" type="pres">
      <dgm:prSet presAssocID="{49E811FA-34FE-4910-8274-4895B40951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0789706-F927-4061-94FF-C80095F15DEC}" type="pres">
      <dgm:prSet presAssocID="{1C337EB4-E446-4992-8842-5D78F0C1E512}" presName="linNode" presStyleCnt="0"/>
      <dgm:spPr/>
    </dgm:pt>
    <dgm:pt modelId="{A74D4EA2-5561-4226-A9AF-52AD5C9E3B6D}" type="pres">
      <dgm:prSet presAssocID="{1C337EB4-E446-4992-8842-5D78F0C1E51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9A9869-DE1D-4D40-8D5E-FADCBC5BB709}" type="pres">
      <dgm:prSet presAssocID="{1C337EB4-E446-4992-8842-5D78F0C1E51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5DFF0D-70DE-4FAB-A2AB-7EC6F05F592C}" type="pres">
      <dgm:prSet presAssocID="{17D40611-3F3C-42D2-B8BA-DBBAB5184393}" presName="sp" presStyleCnt="0"/>
      <dgm:spPr/>
    </dgm:pt>
    <dgm:pt modelId="{501B3D50-FA89-400F-9A0D-00FE98AD16D6}" type="pres">
      <dgm:prSet presAssocID="{65693AAA-670A-4733-A5BD-6FEE0C90AE55}" presName="linNode" presStyleCnt="0"/>
      <dgm:spPr/>
    </dgm:pt>
    <dgm:pt modelId="{2839F363-2F4E-47C5-AFAB-9C260C80E175}" type="pres">
      <dgm:prSet presAssocID="{65693AAA-670A-4733-A5BD-6FEE0C90AE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684195-0A80-463C-8A8B-D41391CC19E8}" type="pres">
      <dgm:prSet presAssocID="{65693AAA-670A-4733-A5BD-6FEE0C90AE5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79740E-0EB5-4AF5-A429-1C7D5C224C08}" type="pres">
      <dgm:prSet presAssocID="{0B2A7200-A8AE-4B25-BDB3-10820855298C}" presName="sp" presStyleCnt="0"/>
      <dgm:spPr/>
    </dgm:pt>
    <dgm:pt modelId="{79AD9535-908A-4526-B466-6E30C16DB39A}" type="pres">
      <dgm:prSet presAssocID="{5004113F-A30F-425E-95F1-754211C5BA17}" presName="linNode" presStyleCnt="0"/>
      <dgm:spPr/>
    </dgm:pt>
    <dgm:pt modelId="{9952D0B9-C4DE-440E-BCA5-9FA736746D5B}" type="pres">
      <dgm:prSet presAssocID="{5004113F-A30F-425E-95F1-754211C5BA1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BC7707-733C-4E55-B2C4-53052645E748}" type="pres">
      <dgm:prSet presAssocID="{5004113F-A30F-425E-95F1-754211C5BA1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D0DBFE7-9709-4731-A823-8882867D46F8}" srcId="{5004113F-A30F-425E-95F1-754211C5BA17}" destId="{F125B9A3-5A38-4483-B8FC-8296CE24BFD0}" srcOrd="1" destOrd="0" parTransId="{2F51838A-1452-4B91-A857-79E8433F7CE1}" sibTransId="{E1AD7A39-F488-40BF-A1CC-1DEDBE205C7D}"/>
    <dgm:cxn modelId="{2232D8B2-7BCF-453A-AC78-AEC6CDD6D781}" type="presOf" srcId="{DD5A2CCF-8679-472C-8500-DE20E1496A1F}" destId="{219A9869-DE1D-4D40-8D5E-FADCBC5BB709}" srcOrd="0" destOrd="1" presId="urn:microsoft.com/office/officeart/2005/8/layout/vList5"/>
    <dgm:cxn modelId="{AC1DF2E0-C6B6-4739-B820-3B108E26B43A}" type="presOf" srcId="{5004113F-A30F-425E-95F1-754211C5BA17}" destId="{9952D0B9-C4DE-440E-BCA5-9FA736746D5B}" srcOrd="0" destOrd="0" presId="urn:microsoft.com/office/officeart/2005/8/layout/vList5"/>
    <dgm:cxn modelId="{8BCF2D34-0824-4BDB-B8DF-5845F2ABDF81}" type="presOf" srcId="{F125B9A3-5A38-4483-B8FC-8296CE24BFD0}" destId="{08BC7707-733C-4E55-B2C4-53052645E748}" srcOrd="0" destOrd="1" presId="urn:microsoft.com/office/officeart/2005/8/layout/vList5"/>
    <dgm:cxn modelId="{EB28E62A-0455-4ED9-BE9F-C84984AE1318}" srcId="{49E811FA-34FE-4910-8274-4895B409512E}" destId="{1C337EB4-E446-4992-8842-5D78F0C1E512}" srcOrd="0" destOrd="0" parTransId="{032D40AD-067B-4E2E-BAB2-5F53708E9A8A}" sibTransId="{17D40611-3F3C-42D2-B8BA-DBBAB5184393}"/>
    <dgm:cxn modelId="{96A373D8-98C1-4B73-B20B-A8F4C2A26CE3}" srcId="{1C337EB4-E446-4992-8842-5D78F0C1E512}" destId="{DD5A2CCF-8679-472C-8500-DE20E1496A1F}" srcOrd="1" destOrd="0" parTransId="{CC13544B-79AF-4106-B705-EFD9FE85C52B}" sibTransId="{911085D9-255B-49A5-9B0C-142C1F2AA871}"/>
    <dgm:cxn modelId="{470E4A16-3BDB-4B28-8FD4-B0129CB3D561}" srcId="{65693AAA-670A-4733-A5BD-6FEE0C90AE55}" destId="{C4475FE3-F676-4080-9CC1-AF7904365BF5}" srcOrd="0" destOrd="0" parTransId="{6017D5C8-4366-415E-B893-241A7D2A3FAF}" sibTransId="{A2778ACB-BE03-4888-B0C1-864D1FCEF672}"/>
    <dgm:cxn modelId="{1B62FC12-9753-465C-A83B-BA24B48FA351}" type="presOf" srcId="{C4475FE3-F676-4080-9CC1-AF7904365BF5}" destId="{12684195-0A80-463C-8A8B-D41391CC19E8}" srcOrd="0" destOrd="0" presId="urn:microsoft.com/office/officeart/2005/8/layout/vList5"/>
    <dgm:cxn modelId="{EBA31EF3-0A4A-49C3-95BB-A4D37A2AE206}" srcId="{65693AAA-670A-4733-A5BD-6FEE0C90AE55}" destId="{244B13F6-259C-4CD5-8C21-E48C69275151}" srcOrd="1" destOrd="0" parTransId="{42D5C71E-A1F7-4153-A226-E3BC4D86482D}" sibTransId="{08770916-FC5E-4EAF-B28E-0D5121EFAB2D}"/>
    <dgm:cxn modelId="{3D34159D-EF4F-4207-A2DD-70678EBA4E73}" srcId="{5004113F-A30F-425E-95F1-754211C5BA17}" destId="{4F811945-7AC8-4222-B95B-2C870B6B5765}" srcOrd="0" destOrd="0" parTransId="{9481DDCE-8BCC-4D95-93AC-0AFA844B713F}" sibTransId="{667DA26B-0CB9-4B8B-A652-56E69933EF1F}"/>
    <dgm:cxn modelId="{0A2C670B-F71A-47A7-91B3-7A5A54A0B3F6}" srcId="{49E811FA-34FE-4910-8274-4895B409512E}" destId="{65693AAA-670A-4733-A5BD-6FEE0C90AE55}" srcOrd="1" destOrd="0" parTransId="{C655BA77-D578-4408-AAF1-CFDE9B870706}" sibTransId="{0B2A7200-A8AE-4B25-BDB3-10820855298C}"/>
    <dgm:cxn modelId="{12C25CCD-0B3E-40E1-AB8D-E3ECE809D6D0}" type="presOf" srcId="{1F07A2CF-9D25-4432-B2E8-F7368014E479}" destId="{219A9869-DE1D-4D40-8D5E-FADCBC5BB709}" srcOrd="0" destOrd="0" presId="urn:microsoft.com/office/officeart/2005/8/layout/vList5"/>
    <dgm:cxn modelId="{D81131CB-AFED-4C7E-BF8D-3594D197E7EA}" srcId="{1C337EB4-E446-4992-8842-5D78F0C1E512}" destId="{1F07A2CF-9D25-4432-B2E8-F7368014E479}" srcOrd="0" destOrd="0" parTransId="{112A4FDE-C9E1-4B24-AAD5-72A4E5C9993A}" sibTransId="{AF573217-B5B8-460F-8AC6-129B4315096F}"/>
    <dgm:cxn modelId="{2B9F5FCA-8064-40E2-A478-542AF2BE0B5F}" type="presOf" srcId="{65693AAA-670A-4733-A5BD-6FEE0C90AE55}" destId="{2839F363-2F4E-47C5-AFAB-9C260C80E175}" srcOrd="0" destOrd="0" presId="urn:microsoft.com/office/officeart/2005/8/layout/vList5"/>
    <dgm:cxn modelId="{14B4F88E-6109-463E-AE09-39BD79BFA82B}" srcId="{49E811FA-34FE-4910-8274-4895B409512E}" destId="{5004113F-A30F-425E-95F1-754211C5BA17}" srcOrd="2" destOrd="0" parTransId="{65FC6FC5-977B-4DE4-9638-843E5FFA7DA9}" sibTransId="{A080A3B3-77C0-4BCD-9661-A7ADAA903739}"/>
    <dgm:cxn modelId="{5DF70EC5-DC19-487C-9A9B-CBC71EC13F79}" type="presOf" srcId="{244B13F6-259C-4CD5-8C21-E48C69275151}" destId="{12684195-0A80-463C-8A8B-D41391CC19E8}" srcOrd="0" destOrd="1" presId="urn:microsoft.com/office/officeart/2005/8/layout/vList5"/>
    <dgm:cxn modelId="{B9324885-AD0C-47DA-A604-27CE02A66333}" type="presOf" srcId="{1C337EB4-E446-4992-8842-5D78F0C1E512}" destId="{A74D4EA2-5561-4226-A9AF-52AD5C9E3B6D}" srcOrd="0" destOrd="0" presId="urn:microsoft.com/office/officeart/2005/8/layout/vList5"/>
    <dgm:cxn modelId="{60E6C4EA-2E4E-46D2-AE88-1758157141C2}" type="presOf" srcId="{49E811FA-34FE-4910-8274-4895B409512E}" destId="{8ECC56FB-4E43-4467-92EB-61B86D59AAEB}" srcOrd="0" destOrd="0" presId="urn:microsoft.com/office/officeart/2005/8/layout/vList5"/>
    <dgm:cxn modelId="{246DD40F-50D0-4FBE-B834-8BC046D74BA6}" type="presOf" srcId="{4F811945-7AC8-4222-B95B-2C870B6B5765}" destId="{08BC7707-733C-4E55-B2C4-53052645E748}" srcOrd="0" destOrd="0" presId="urn:microsoft.com/office/officeart/2005/8/layout/vList5"/>
    <dgm:cxn modelId="{22798881-71DF-4D48-87F6-DE4429D1A7BB}" type="presParOf" srcId="{8ECC56FB-4E43-4467-92EB-61B86D59AAEB}" destId="{F0789706-F927-4061-94FF-C80095F15DEC}" srcOrd="0" destOrd="0" presId="urn:microsoft.com/office/officeart/2005/8/layout/vList5"/>
    <dgm:cxn modelId="{040A57AE-4524-460D-8A68-E40504A12571}" type="presParOf" srcId="{F0789706-F927-4061-94FF-C80095F15DEC}" destId="{A74D4EA2-5561-4226-A9AF-52AD5C9E3B6D}" srcOrd="0" destOrd="0" presId="urn:microsoft.com/office/officeart/2005/8/layout/vList5"/>
    <dgm:cxn modelId="{9E902B53-555B-4C1F-8B58-72D1CE762D34}" type="presParOf" srcId="{F0789706-F927-4061-94FF-C80095F15DEC}" destId="{219A9869-DE1D-4D40-8D5E-FADCBC5BB709}" srcOrd="1" destOrd="0" presId="urn:microsoft.com/office/officeart/2005/8/layout/vList5"/>
    <dgm:cxn modelId="{C8ABD94E-06BC-4D44-A062-03810884E610}" type="presParOf" srcId="{8ECC56FB-4E43-4467-92EB-61B86D59AAEB}" destId="{7B5DFF0D-70DE-4FAB-A2AB-7EC6F05F592C}" srcOrd="1" destOrd="0" presId="urn:microsoft.com/office/officeart/2005/8/layout/vList5"/>
    <dgm:cxn modelId="{020ABABB-E4CD-4FDD-9C78-9B01AFCD4891}" type="presParOf" srcId="{8ECC56FB-4E43-4467-92EB-61B86D59AAEB}" destId="{501B3D50-FA89-400F-9A0D-00FE98AD16D6}" srcOrd="2" destOrd="0" presId="urn:microsoft.com/office/officeart/2005/8/layout/vList5"/>
    <dgm:cxn modelId="{59A65006-9A0F-41A0-8D71-BB148051E4BD}" type="presParOf" srcId="{501B3D50-FA89-400F-9A0D-00FE98AD16D6}" destId="{2839F363-2F4E-47C5-AFAB-9C260C80E175}" srcOrd="0" destOrd="0" presId="urn:microsoft.com/office/officeart/2005/8/layout/vList5"/>
    <dgm:cxn modelId="{12759C19-CAC2-419C-945E-052489037FD0}" type="presParOf" srcId="{501B3D50-FA89-400F-9A0D-00FE98AD16D6}" destId="{12684195-0A80-463C-8A8B-D41391CC19E8}" srcOrd="1" destOrd="0" presId="urn:microsoft.com/office/officeart/2005/8/layout/vList5"/>
    <dgm:cxn modelId="{BBC20905-56E7-4E64-89D2-B4D86B8224B6}" type="presParOf" srcId="{8ECC56FB-4E43-4467-92EB-61B86D59AAEB}" destId="{E579740E-0EB5-4AF5-A429-1C7D5C224C08}" srcOrd="3" destOrd="0" presId="urn:microsoft.com/office/officeart/2005/8/layout/vList5"/>
    <dgm:cxn modelId="{B23F08E2-C6D2-4E5B-AB7A-CDD13A9EF603}" type="presParOf" srcId="{8ECC56FB-4E43-4467-92EB-61B86D59AAEB}" destId="{79AD9535-908A-4526-B466-6E30C16DB39A}" srcOrd="4" destOrd="0" presId="urn:microsoft.com/office/officeart/2005/8/layout/vList5"/>
    <dgm:cxn modelId="{A346C3F5-EF5E-43C4-A553-B93BE9C6BCD5}" type="presParOf" srcId="{79AD9535-908A-4526-B466-6E30C16DB39A}" destId="{9952D0B9-C4DE-440E-BCA5-9FA736746D5B}" srcOrd="0" destOrd="0" presId="urn:microsoft.com/office/officeart/2005/8/layout/vList5"/>
    <dgm:cxn modelId="{2CB20D5E-88F2-43B6-AD42-CC2C910EA80C}" type="presParOf" srcId="{79AD9535-908A-4526-B466-6E30C16DB39A}" destId="{08BC7707-733C-4E55-B2C4-53052645E74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CAFCB3-A904-42AA-A6B2-B279AEAAFF3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79404BC-AC17-456B-8B2E-A0C02CF28119}">
      <dgm:prSet phldrT="[Text]"/>
      <dgm:spPr/>
      <dgm:t>
        <a:bodyPr/>
        <a:lstStyle/>
        <a:p>
          <a:r>
            <a:rPr lang="cs-CZ" smtClean="0"/>
            <a:t>jód</a:t>
          </a:r>
          <a:endParaRPr lang="cs-CZ"/>
        </a:p>
      </dgm:t>
    </dgm:pt>
    <dgm:pt modelId="{38AA308C-ED4F-474D-A3F7-B1294FCD2C1F}" type="parTrans" cxnId="{70B7DDF6-A981-438C-A090-3BE0D87DC5B7}">
      <dgm:prSet/>
      <dgm:spPr/>
      <dgm:t>
        <a:bodyPr/>
        <a:lstStyle/>
        <a:p>
          <a:endParaRPr lang="cs-CZ"/>
        </a:p>
      </dgm:t>
    </dgm:pt>
    <dgm:pt modelId="{45BCE741-4FA6-41CB-A752-52261B36C9D6}" type="sibTrans" cxnId="{70B7DDF6-A981-438C-A090-3BE0D87DC5B7}">
      <dgm:prSet/>
      <dgm:spPr/>
      <dgm:t>
        <a:bodyPr/>
        <a:lstStyle/>
        <a:p>
          <a:endParaRPr lang="cs-CZ"/>
        </a:p>
      </dgm:t>
    </dgm:pt>
    <dgm:pt modelId="{CE413BCA-9547-4677-998A-9201D54D5D87}">
      <dgm:prSet phldrT="[Text]"/>
      <dgm:spPr/>
      <dgm:t>
        <a:bodyPr/>
        <a:lstStyle/>
        <a:p>
          <a:r>
            <a:rPr lang="cs-CZ" smtClean="0"/>
            <a:t>fluor</a:t>
          </a:r>
          <a:endParaRPr lang="cs-CZ"/>
        </a:p>
      </dgm:t>
    </dgm:pt>
    <dgm:pt modelId="{41350B86-078F-4C2F-8FAB-4DD0EBB3E8E3}" type="parTrans" cxnId="{5F2AA5D0-673F-4644-BAB5-DC59E3C1E4D8}">
      <dgm:prSet/>
      <dgm:spPr/>
      <dgm:t>
        <a:bodyPr/>
        <a:lstStyle/>
        <a:p>
          <a:endParaRPr lang="cs-CZ"/>
        </a:p>
      </dgm:t>
    </dgm:pt>
    <dgm:pt modelId="{A246DA01-491C-4E6B-BB49-58DB11780FB4}" type="sibTrans" cxnId="{5F2AA5D0-673F-4644-BAB5-DC59E3C1E4D8}">
      <dgm:prSet/>
      <dgm:spPr/>
      <dgm:t>
        <a:bodyPr/>
        <a:lstStyle/>
        <a:p>
          <a:endParaRPr lang="cs-CZ"/>
        </a:p>
      </dgm:t>
    </dgm:pt>
    <dgm:pt modelId="{0C6B0847-5FA0-4755-83F6-A606661F9F93}">
      <dgm:prSet phldrT="[Text]"/>
      <dgm:spPr/>
      <dgm:t>
        <a:bodyPr/>
        <a:lstStyle/>
        <a:p>
          <a:r>
            <a:rPr lang="cs-CZ" smtClean="0"/>
            <a:t>křemík</a:t>
          </a:r>
          <a:endParaRPr lang="cs-CZ"/>
        </a:p>
      </dgm:t>
    </dgm:pt>
    <dgm:pt modelId="{E4F9BCDB-FE83-4721-A74D-1FE046FBF05D}" type="parTrans" cxnId="{FA1A896A-5CC9-4936-9561-9B53A33E22EC}">
      <dgm:prSet/>
      <dgm:spPr/>
      <dgm:t>
        <a:bodyPr/>
        <a:lstStyle/>
        <a:p>
          <a:endParaRPr lang="cs-CZ"/>
        </a:p>
      </dgm:t>
    </dgm:pt>
    <dgm:pt modelId="{D03D99AC-0A30-45D0-874F-8B0375DC3F92}" type="sibTrans" cxnId="{FA1A896A-5CC9-4936-9561-9B53A33E22EC}">
      <dgm:prSet/>
      <dgm:spPr/>
      <dgm:t>
        <a:bodyPr/>
        <a:lstStyle/>
        <a:p>
          <a:endParaRPr lang="cs-CZ"/>
        </a:p>
      </dgm:t>
    </dgm:pt>
    <dgm:pt modelId="{B99555DE-9D3A-4FF8-A4E5-63DB15B7E7F2}">
      <dgm:prSet phldrT="[Text]"/>
      <dgm:spPr/>
      <dgm:t>
        <a:bodyPr/>
        <a:lstStyle/>
        <a:p>
          <a:r>
            <a:rPr lang="cs-CZ" smtClean="0"/>
            <a:t>zinek</a:t>
          </a:r>
          <a:endParaRPr lang="cs-CZ"/>
        </a:p>
      </dgm:t>
    </dgm:pt>
    <dgm:pt modelId="{05A4AE8C-EBA6-4B53-86D1-D95FC2C27256}" type="parTrans" cxnId="{2BC33AFB-B341-4999-98E9-544868F8553D}">
      <dgm:prSet/>
      <dgm:spPr/>
      <dgm:t>
        <a:bodyPr/>
        <a:lstStyle/>
        <a:p>
          <a:endParaRPr lang="cs-CZ"/>
        </a:p>
      </dgm:t>
    </dgm:pt>
    <dgm:pt modelId="{C71DBD29-0DD2-41CF-AA0D-264CE757A0D4}" type="sibTrans" cxnId="{2BC33AFB-B341-4999-98E9-544868F8553D}">
      <dgm:prSet/>
      <dgm:spPr/>
      <dgm:t>
        <a:bodyPr/>
        <a:lstStyle/>
        <a:p>
          <a:endParaRPr lang="cs-CZ"/>
        </a:p>
      </dgm:t>
    </dgm:pt>
    <dgm:pt modelId="{26CA0B65-D446-4857-B4D9-5EC3E7F39995}">
      <dgm:prSet phldrT="[Text]"/>
      <dgm:spPr/>
      <dgm:t>
        <a:bodyPr/>
        <a:lstStyle/>
        <a:p>
          <a:r>
            <a:rPr lang="cs-CZ" smtClean="0"/>
            <a:t>železo</a:t>
          </a:r>
          <a:endParaRPr lang="cs-CZ"/>
        </a:p>
      </dgm:t>
    </dgm:pt>
    <dgm:pt modelId="{1DEC84BF-1B45-4C60-9CBC-7A9CEFEF89BE}" type="parTrans" cxnId="{5F4579A0-ED41-4598-A4E2-4943AC42018C}">
      <dgm:prSet/>
      <dgm:spPr/>
      <dgm:t>
        <a:bodyPr/>
        <a:lstStyle/>
        <a:p>
          <a:endParaRPr lang="cs-CZ"/>
        </a:p>
      </dgm:t>
    </dgm:pt>
    <dgm:pt modelId="{341B5B9B-D5A7-4E6C-A8C2-94EE89F6FD43}" type="sibTrans" cxnId="{5F4579A0-ED41-4598-A4E2-4943AC42018C}">
      <dgm:prSet/>
      <dgm:spPr/>
      <dgm:t>
        <a:bodyPr/>
        <a:lstStyle/>
        <a:p>
          <a:endParaRPr lang="cs-CZ"/>
        </a:p>
      </dgm:t>
    </dgm:pt>
    <dgm:pt modelId="{180A4174-BBDF-4D8D-805C-47C893F9BEAF}" type="pres">
      <dgm:prSet presAssocID="{BECAFCB3-A904-42AA-A6B2-B279AEAAFF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BFED6C-A302-4B74-8C60-87264C3CA6E9}" type="pres">
      <dgm:prSet presAssocID="{679404BC-AC17-456B-8B2E-A0C02CF2811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C89B22-09CB-4416-AF45-544D9DB095FA}" type="pres">
      <dgm:prSet presAssocID="{679404BC-AC17-456B-8B2E-A0C02CF28119}" presName="spNode" presStyleCnt="0"/>
      <dgm:spPr/>
    </dgm:pt>
    <dgm:pt modelId="{2AB8044B-DD8A-4452-B1BC-ECC0A647B069}" type="pres">
      <dgm:prSet presAssocID="{45BCE741-4FA6-41CB-A752-52261B36C9D6}" presName="sibTrans" presStyleLbl="sibTrans1D1" presStyleIdx="0" presStyleCnt="5"/>
      <dgm:spPr/>
      <dgm:t>
        <a:bodyPr/>
        <a:lstStyle/>
        <a:p>
          <a:endParaRPr lang="cs-CZ"/>
        </a:p>
      </dgm:t>
    </dgm:pt>
    <dgm:pt modelId="{BAD5C7D6-C28F-4A9F-ABA0-9A1023FE8454}" type="pres">
      <dgm:prSet presAssocID="{CE413BCA-9547-4677-998A-9201D54D5D8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808BD6-A4E3-46BB-BF95-25B9F5DDCC7E}" type="pres">
      <dgm:prSet presAssocID="{CE413BCA-9547-4677-998A-9201D54D5D87}" presName="spNode" presStyleCnt="0"/>
      <dgm:spPr/>
    </dgm:pt>
    <dgm:pt modelId="{6CAB73BD-25A2-4644-A811-C5D1D9F29C15}" type="pres">
      <dgm:prSet presAssocID="{A246DA01-491C-4E6B-BB49-58DB11780FB4}" presName="sibTrans" presStyleLbl="sibTrans1D1" presStyleIdx="1" presStyleCnt="5"/>
      <dgm:spPr/>
      <dgm:t>
        <a:bodyPr/>
        <a:lstStyle/>
        <a:p>
          <a:endParaRPr lang="cs-CZ"/>
        </a:p>
      </dgm:t>
    </dgm:pt>
    <dgm:pt modelId="{73020609-09B5-4E2A-871B-192B181CAE94}" type="pres">
      <dgm:prSet presAssocID="{0C6B0847-5FA0-4755-83F6-A606661F9F9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1AF270-4B28-4221-9D5C-C9105FAD84C1}" type="pres">
      <dgm:prSet presAssocID="{0C6B0847-5FA0-4755-83F6-A606661F9F93}" presName="spNode" presStyleCnt="0"/>
      <dgm:spPr/>
    </dgm:pt>
    <dgm:pt modelId="{04ABD951-F726-4AFD-8031-1EA03DFFF690}" type="pres">
      <dgm:prSet presAssocID="{D03D99AC-0A30-45D0-874F-8B0375DC3F92}" presName="sibTrans" presStyleLbl="sibTrans1D1" presStyleIdx="2" presStyleCnt="5"/>
      <dgm:spPr/>
      <dgm:t>
        <a:bodyPr/>
        <a:lstStyle/>
        <a:p>
          <a:endParaRPr lang="cs-CZ"/>
        </a:p>
      </dgm:t>
    </dgm:pt>
    <dgm:pt modelId="{71362F46-9ADE-4589-B765-63D19E874FF1}" type="pres">
      <dgm:prSet presAssocID="{B99555DE-9D3A-4FF8-A4E5-63DB15B7E7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F3E851-5628-45ED-85F9-3478AD063045}" type="pres">
      <dgm:prSet presAssocID="{B99555DE-9D3A-4FF8-A4E5-63DB15B7E7F2}" presName="spNode" presStyleCnt="0"/>
      <dgm:spPr/>
    </dgm:pt>
    <dgm:pt modelId="{8D200753-12AA-4F03-81D4-508EED52549E}" type="pres">
      <dgm:prSet presAssocID="{C71DBD29-0DD2-41CF-AA0D-264CE757A0D4}" presName="sibTrans" presStyleLbl="sibTrans1D1" presStyleIdx="3" presStyleCnt="5"/>
      <dgm:spPr/>
      <dgm:t>
        <a:bodyPr/>
        <a:lstStyle/>
        <a:p>
          <a:endParaRPr lang="cs-CZ"/>
        </a:p>
      </dgm:t>
    </dgm:pt>
    <dgm:pt modelId="{5AD359F6-907B-4403-A79F-8854D8594ECA}" type="pres">
      <dgm:prSet presAssocID="{26CA0B65-D446-4857-B4D9-5EC3E7F3999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46EC17-1B70-41DA-B316-ED61E9D488D1}" type="pres">
      <dgm:prSet presAssocID="{26CA0B65-D446-4857-B4D9-5EC3E7F39995}" presName="spNode" presStyleCnt="0"/>
      <dgm:spPr/>
    </dgm:pt>
    <dgm:pt modelId="{77F452C5-05C0-4B11-896A-92DB7DBDE526}" type="pres">
      <dgm:prSet presAssocID="{341B5B9B-D5A7-4E6C-A8C2-94EE89F6FD43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C5842651-F125-4D5B-8478-9ACBCE046F2A}" type="presOf" srcId="{D03D99AC-0A30-45D0-874F-8B0375DC3F92}" destId="{04ABD951-F726-4AFD-8031-1EA03DFFF690}" srcOrd="0" destOrd="0" presId="urn:microsoft.com/office/officeart/2005/8/layout/cycle6"/>
    <dgm:cxn modelId="{508AC749-3CB4-4A88-93B8-59371CFD01E8}" type="presOf" srcId="{A246DA01-491C-4E6B-BB49-58DB11780FB4}" destId="{6CAB73BD-25A2-4644-A811-C5D1D9F29C15}" srcOrd="0" destOrd="0" presId="urn:microsoft.com/office/officeart/2005/8/layout/cycle6"/>
    <dgm:cxn modelId="{F21F4D8B-0F8D-46CC-BB50-E9807273FE3D}" type="presOf" srcId="{C71DBD29-0DD2-41CF-AA0D-264CE757A0D4}" destId="{8D200753-12AA-4F03-81D4-508EED52549E}" srcOrd="0" destOrd="0" presId="urn:microsoft.com/office/officeart/2005/8/layout/cycle6"/>
    <dgm:cxn modelId="{897BA943-6348-4385-8FBF-109432EF7B87}" type="presOf" srcId="{45BCE741-4FA6-41CB-A752-52261B36C9D6}" destId="{2AB8044B-DD8A-4452-B1BC-ECC0A647B069}" srcOrd="0" destOrd="0" presId="urn:microsoft.com/office/officeart/2005/8/layout/cycle6"/>
    <dgm:cxn modelId="{A1D05BF6-406D-48A4-ABCC-4ED8C9109528}" type="presOf" srcId="{341B5B9B-D5A7-4E6C-A8C2-94EE89F6FD43}" destId="{77F452C5-05C0-4B11-896A-92DB7DBDE526}" srcOrd="0" destOrd="0" presId="urn:microsoft.com/office/officeart/2005/8/layout/cycle6"/>
    <dgm:cxn modelId="{04F170E9-0AC4-4580-BC72-07C46AD5D6DF}" type="presOf" srcId="{B99555DE-9D3A-4FF8-A4E5-63DB15B7E7F2}" destId="{71362F46-9ADE-4589-B765-63D19E874FF1}" srcOrd="0" destOrd="0" presId="urn:microsoft.com/office/officeart/2005/8/layout/cycle6"/>
    <dgm:cxn modelId="{EEE60F56-F087-4DC3-BA34-704774D45FE8}" type="presOf" srcId="{26CA0B65-D446-4857-B4D9-5EC3E7F39995}" destId="{5AD359F6-907B-4403-A79F-8854D8594ECA}" srcOrd="0" destOrd="0" presId="urn:microsoft.com/office/officeart/2005/8/layout/cycle6"/>
    <dgm:cxn modelId="{2BC33AFB-B341-4999-98E9-544868F8553D}" srcId="{BECAFCB3-A904-42AA-A6B2-B279AEAAFF35}" destId="{B99555DE-9D3A-4FF8-A4E5-63DB15B7E7F2}" srcOrd="3" destOrd="0" parTransId="{05A4AE8C-EBA6-4B53-86D1-D95FC2C27256}" sibTransId="{C71DBD29-0DD2-41CF-AA0D-264CE757A0D4}"/>
    <dgm:cxn modelId="{3C17EA7E-FDFA-4FF8-8E48-275BEE4E6DA7}" type="presOf" srcId="{BECAFCB3-A904-42AA-A6B2-B279AEAAFF35}" destId="{180A4174-BBDF-4D8D-805C-47C893F9BEAF}" srcOrd="0" destOrd="0" presId="urn:microsoft.com/office/officeart/2005/8/layout/cycle6"/>
    <dgm:cxn modelId="{DCC7FE16-69C2-43D9-B72A-90079EB6262C}" type="presOf" srcId="{679404BC-AC17-456B-8B2E-A0C02CF28119}" destId="{4BBFED6C-A302-4B74-8C60-87264C3CA6E9}" srcOrd="0" destOrd="0" presId="urn:microsoft.com/office/officeart/2005/8/layout/cycle6"/>
    <dgm:cxn modelId="{6F8AEDA6-912D-4143-8553-D4A1B3F8DA8B}" type="presOf" srcId="{CE413BCA-9547-4677-998A-9201D54D5D87}" destId="{BAD5C7D6-C28F-4A9F-ABA0-9A1023FE8454}" srcOrd="0" destOrd="0" presId="urn:microsoft.com/office/officeart/2005/8/layout/cycle6"/>
    <dgm:cxn modelId="{0ABAD4B9-4975-445A-8A70-35679B463507}" type="presOf" srcId="{0C6B0847-5FA0-4755-83F6-A606661F9F93}" destId="{73020609-09B5-4E2A-871B-192B181CAE94}" srcOrd="0" destOrd="0" presId="urn:microsoft.com/office/officeart/2005/8/layout/cycle6"/>
    <dgm:cxn modelId="{5F4579A0-ED41-4598-A4E2-4943AC42018C}" srcId="{BECAFCB3-A904-42AA-A6B2-B279AEAAFF35}" destId="{26CA0B65-D446-4857-B4D9-5EC3E7F39995}" srcOrd="4" destOrd="0" parTransId="{1DEC84BF-1B45-4C60-9CBC-7A9CEFEF89BE}" sibTransId="{341B5B9B-D5A7-4E6C-A8C2-94EE89F6FD43}"/>
    <dgm:cxn modelId="{5F2AA5D0-673F-4644-BAB5-DC59E3C1E4D8}" srcId="{BECAFCB3-A904-42AA-A6B2-B279AEAAFF35}" destId="{CE413BCA-9547-4677-998A-9201D54D5D87}" srcOrd="1" destOrd="0" parTransId="{41350B86-078F-4C2F-8FAB-4DD0EBB3E8E3}" sibTransId="{A246DA01-491C-4E6B-BB49-58DB11780FB4}"/>
    <dgm:cxn modelId="{70B7DDF6-A981-438C-A090-3BE0D87DC5B7}" srcId="{BECAFCB3-A904-42AA-A6B2-B279AEAAFF35}" destId="{679404BC-AC17-456B-8B2E-A0C02CF28119}" srcOrd="0" destOrd="0" parTransId="{38AA308C-ED4F-474D-A3F7-B1294FCD2C1F}" sibTransId="{45BCE741-4FA6-41CB-A752-52261B36C9D6}"/>
    <dgm:cxn modelId="{FA1A896A-5CC9-4936-9561-9B53A33E22EC}" srcId="{BECAFCB3-A904-42AA-A6B2-B279AEAAFF35}" destId="{0C6B0847-5FA0-4755-83F6-A606661F9F93}" srcOrd="2" destOrd="0" parTransId="{E4F9BCDB-FE83-4721-A74D-1FE046FBF05D}" sibTransId="{D03D99AC-0A30-45D0-874F-8B0375DC3F92}"/>
    <dgm:cxn modelId="{0105A388-3C63-4167-AEA7-08DA9A2A5280}" type="presParOf" srcId="{180A4174-BBDF-4D8D-805C-47C893F9BEAF}" destId="{4BBFED6C-A302-4B74-8C60-87264C3CA6E9}" srcOrd="0" destOrd="0" presId="urn:microsoft.com/office/officeart/2005/8/layout/cycle6"/>
    <dgm:cxn modelId="{68DBCA5E-A09C-4CA3-9ED3-D5E3007DED5B}" type="presParOf" srcId="{180A4174-BBDF-4D8D-805C-47C893F9BEAF}" destId="{C0C89B22-09CB-4416-AF45-544D9DB095FA}" srcOrd="1" destOrd="0" presId="urn:microsoft.com/office/officeart/2005/8/layout/cycle6"/>
    <dgm:cxn modelId="{BE0CB198-C10D-49C8-95F3-D199697D3520}" type="presParOf" srcId="{180A4174-BBDF-4D8D-805C-47C893F9BEAF}" destId="{2AB8044B-DD8A-4452-B1BC-ECC0A647B069}" srcOrd="2" destOrd="0" presId="urn:microsoft.com/office/officeart/2005/8/layout/cycle6"/>
    <dgm:cxn modelId="{C134D9F3-E062-4879-9AF0-35E59EE87BEB}" type="presParOf" srcId="{180A4174-BBDF-4D8D-805C-47C893F9BEAF}" destId="{BAD5C7D6-C28F-4A9F-ABA0-9A1023FE8454}" srcOrd="3" destOrd="0" presId="urn:microsoft.com/office/officeart/2005/8/layout/cycle6"/>
    <dgm:cxn modelId="{E8663D0F-2842-4FA4-9A2C-80277A0378D7}" type="presParOf" srcId="{180A4174-BBDF-4D8D-805C-47C893F9BEAF}" destId="{55808BD6-A4E3-46BB-BF95-25B9F5DDCC7E}" srcOrd="4" destOrd="0" presId="urn:microsoft.com/office/officeart/2005/8/layout/cycle6"/>
    <dgm:cxn modelId="{15F40CCE-D9C6-4743-A822-35CF7F80CB6E}" type="presParOf" srcId="{180A4174-BBDF-4D8D-805C-47C893F9BEAF}" destId="{6CAB73BD-25A2-4644-A811-C5D1D9F29C15}" srcOrd="5" destOrd="0" presId="urn:microsoft.com/office/officeart/2005/8/layout/cycle6"/>
    <dgm:cxn modelId="{A76E67B8-82B0-4AE4-9F19-19B04968B24F}" type="presParOf" srcId="{180A4174-BBDF-4D8D-805C-47C893F9BEAF}" destId="{73020609-09B5-4E2A-871B-192B181CAE94}" srcOrd="6" destOrd="0" presId="urn:microsoft.com/office/officeart/2005/8/layout/cycle6"/>
    <dgm:cxn modelId="{0B1DB9A2-020E-4402-A3AA-819AC53C4615}" type="presParOf" srcId="{180A4174-BBDF-4D8D-805C-47C893F9BEAF}" destId="{4A1AF270-4B28-4221-9D5C-C9105FAD84C1}" srcOrd="7" destOrd="0" presId="urn:microsoft.com/office/officeart/2005/8/layout/cycle6"/>
    <dgm:cxn modelId="{E4BD8113-A6CD-44F2-93D1-87E62FE21FD8}" type="presParOf" srcId="{180A4174-BBDF-4D8D-805C-47C893F9BEAF}" destId="{04ABD951-F726-4AFD-8031-1EA03DFFF690}" srcOrd="8" destOrd="0" presId="urn:microsoft.com/office/officeart/2005/8/layout/cycle6"/>
    <dgm:cxn modelId="{2D0064EF-8E92-492A-A64B-54EC22DBF4AC}" type="presParOf" srcId="{180A4174-BBDF-4D8D-805C-47C893F9BEAF}" destId="{71362F46-9ADE-4589-B765-63D19E874FF1}" srcOrd="9" destOrd="0" presId="urn:microsoft.com/office/officeart/2005/8/layout/cycle6"/>
    <dgm:cxn modelId="{F6D6122E-3D72-4D08-AF36-23412F6F2F7F}" type="presParOf" srcId="{180A4174-BBDF-4D8D-805C-47C893F9BEAF}" destId="{CFF3E851-5628-45ED-85F9-3478AD063045}" srcOrd="10" destOrd="0" presId="urn:microsoft.com/office/officeart/2005/8/layout/cycle6"/>
    <dgm:cxn modelId="{5ACCB054-20FE-4E5E-9FB4-F1E181CF2C2E}" type="presParOf" srcId="{180A4174-BBDF-4D8D-805C-47C893F9BEAF}" destId="{8D200753-12AA-4F03-81D4-508EED52549E}" srcOrd="11" destOrd="0" presId="urn:microsoft.com/office/officeart/2005/8/layout/cycle6"/>
    <dgm:cxn modelId="{C9CE1493-8C6B-4DE5-9973-6FA964113666}" type="presParOf" srcId="{180A4174-BBDF-4D8D-805C-47C893F9BEAF}" destId="{5AD359F6-907B-4403-A79F-8854D8594ECA}" srcOrd="12" destOrd="0" presId="urn:microsoft.com/office/officeart/2005/8/layout/cycle6"/>
    <dgm:cxn modelId="{CF3B9E19-3B6E-4D34-99BF-27CFD6E0B040}" type="presParOf" srcId="{180A4174-BBDF-4D8D-805C-47C893F9BEAF}" destId="{BA46EC17-1B70-41DA-B316-ED61E9D488D1}" srcOrd="13" destOrd="0" presId="urn:microsoft.com/office/officeart/2005/8/layout/cycle6"/>
    <dgm:cxn modelId="{7C98E6DC-BF61-4741-B825-B2E7CADFCE47}" type="presParOf" srcId="{180A4174-BBDF-4D8D-805C-47C893F9BEAF}" destId="{77F452C5-05C0-4B11-896A-92DB7DBDE52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55E321-23CD-4CBA-A735-F8E05CA4F9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4430ED1-190A-4009-87F1-94133F2CFFB6}">
      <dgm:prSet phldrT="[Text]"/>
      <dgm:spPr/>
      <dgm:t>
        <a:bodyPr/>
        <a:lstStyle/>
        <a:p>
          <a:r>
            <a:rPr lang="cs-CZ" smtClean="0"/>
            <a:t>Jód</a:t>
          </a:r>
          <a:endParaRPr lang="cs-CZ"/>
        </a:p>
      </dgm:t>
    </dgm:pt>
    <dgm:pt modelId="{B1AE5F93-D11B-4053-9168-67D5EA116E4F}" type="parTrans" cxnId="{E420C1AA-7510-4150-A92C-FCE1C6F7E48E}">
      <dgm:prSet/>
      <dgm:spPr/>
      <dgm:t>
        <a:bodyPr/>
        <a:lstStyle/>
        <a:p>
          <a:endParaRPr lang="cs-CZ"/>
        </a:p>
      </dgm:t>
    </dgm:pt>
    <dgm:pt modelId="{1B89256F-424B-49AD-95F2-D8FA9EDAC0AF}" type="sibTrans" cxnId="{E420C1AA-7510-4150-A92C-FCE1C6F7E48E}">
      <dgm:prSet/>
      <dgm:spPr/>
      <dgm:t>
        <a:bodyPr/>
        <a:lstStyle/>
        <a:p>
          <a:endParaRPr lang="cs-CZ"/>
        </a:p>
      </dgm:t>
    </dgm:pt>
    <dgm:pt modelId="{7FFB741F-5E2F-4D33-A322-052379635205}">
      <dgm:prSet phldrT="[Text]"/>
      <dgm:spPr/>
      <dgm:t>
        <a:bodyPr/>
        <a:lstStyle/>
        <a:p>
          <a:r>
            <a:rPr lang="cs-CZ" smtClean="0"/>
            <a:t>mořští živočichové</a:t>
          </a:r>
          <a:endParaRPr lang="cs-CZ"/>
        </a:p>
      </dgm:t>
    </dgm:pt>
    <dgm:pt modelId="{ECBB2991-43EF-4F2F-9FF9-9AB7FA072368}" type="parTrans" cxnId="{E8158917-2420-4B68-A48F-D050BE953FF9}">
      <dgm:prSet/>
      <dgm:spPr/>
      <dgm:t>
        <a:bodyPr/>
        <a:lstStyle/>
        <a:p>
          <a:endParaRPr lang="cs-CZ"/>
        </a:p>
      </dgm:t>
    </dgm:pt>
    <dgm:pt modelId="{0DA9D088-E846-4598-960C-AD80F2BF6850}" type="sibTrans" cxnId="{E8158917-2420-4B68-A48F-D050BE953FF9}">
      <dgm:prSet/>
      <dgm:spPr/>
      <dgm:t>
        <a:bodyPr/>
        <a:lstStyle/>
        <a:p>
          <a:endParaRPr lang="cs-CZ"/>
        </a:p>
      </dgm:t>
    </dgm:pt>
    <dgm:pt modelId="{8A05F3E7-B2A7-49B6-8669-7A544B3B3CB4}">
      <dgm:prSet phldrT="[Text]"/>
      <dgm:spPr/>
      <dgm:t>
        <a:bodyPr/>
        <a:lstStyle/>
        <a:p>
          <a:r>
            <a:rPr lang="cs-CZ" smtClean="0"/>
            <a:t>součást hormonů štítné žlázy</a:t>
          </a:r>
          <a:endParaRPr lang="cs-CZ"/>
        </a:p>
      </dgm:t>
    </dgm:pt>
    <dgm:pt modelId="{1861C2CE-9A68-4731-824D-641A180FB290}" type="parTrans" cxnId="{EF93C017-48DE-4550-A26F-79B905F48FB4}">
      <dgm:prSet/>
      <dgm:spPr/>
      <dgm:t>
        <a:bodyPr/>
        <a:lstStyle/>
        <a:p>
          <a:endParaRPr lang="cs-CZ"/>
        </a:p>
      </dgm:t>
    </dgm:pt>
    <dgm:pt modelId="{BC3BA7C6-D296-47CA-AE94-F8EAC3AA9DDA}" type="sibTrans" cxnId="{EF93C017-48DE-4550-A26F-79B905F48FB4}">
      <dgm:prSet/>
      <dgm:spPr/>
      <dgm:t>
        <a:bodyPr/>
        <a:lstStyle/>
        <a:p>
          <a:endParaRPr lang="cs-CZ"/>
        </a:p>
      </dgm:t>
    </dgm:pt>
    <dgm:pt modelId="{3CA83175-15CF-4106-AB89-71AABC198EE2}">
      <dgm:prSet phldrT="[Text]"/>
      <dgm:spPr/>
      <dgm:t>
        <a:bodyPr/>
        <a:lstStyle/>
        <a:p>
          <a:r>
            <a:rPr lang="cs-CZ" smtClean="0"/>
            <a:t>Fluor</a:t>
          </a:r>
          <a:endParaRPr lang="cs-CZ"/>
        </a:p>
      </dgm:t>
    </dgm:pt>
    <dgm:pt modelId="{1D4DF43C-145D-451B-91EA-9542B435BE65}" type="parTrans" cxnId="{4D5D4A7A-2769-4DD2-91B1-06006F57134D}">
      <dgm:prSet/>
      <dgm:spPr/>
      <dgm:t>
        <a:bodyPr/>
        <a:lstStyle/>
        <a:p>
          <a:endParaRPr lang="cs-CZ"/>
        </a:p>
      </dgm:t>
    </dgm:pt>
    <dgm:pt modelId="{8985F831-028D-4790-A892-17E06ECFE327}" type="sibTrans" cxnId="{4D5D4A7A-2769-4DD2-91B1-06006F57134D}">
      <dgm:prSet/>
      <dgm:spPr/>
      <dgm:t>
        <a:bodyPr/>
        <a:lstStyle/>
        <a:p>
          <a:endParaRPr lang="cs-CZ"/>
        </a:p>
      </dgm:t>
    </dgm:pt>
    <dgm:pt modelId="{9E132FC1-3794-4B0D-9610-0213C8A2A675}">
      <dgm:prSet phldrT="[Text]"/>
      <dgm:spPr/>
      <dgm:t>
        <a:bodyPr/>
        <a:lstStyle/>
        <a:p>
          <a:r>
            <a:rPr lang="cs-CZ" smtClean="0"/>
            <a:t>pitná a minerální voda</a:t>
          </a:r>
          <a:endParaRPr lang="cs-CZ"/>
        </a:p>
      </dgm:t>
    </dgm:pt>
    <dgm:pt modelId="{FB2ECCC7-3B0F-4572-8348-44D69AD264CA}" type="parTrans" cxnId="{08F729BA-FB3F-43CE-B55E-2C9BD7C71882}">
      <dgm:prSet/>
      <dgm:spPr/>
      <dgm:t>
        <a:bodyPr/>
        <a:lstStyle/>
        <a:p>
          <a:endParaRPr lang="cs-CZ"/>
        </a:p>
      </dgm:t>
    </dgm:pt>
    <dgm:pt modelId="{FFF4AF1F-2CAA-4346-85E9-1D097F66B1DE}" type="sibTrans" cxnId="{08F729BA-FB3F-43CE-B55E-2C9BD7C71882}">
      <dgm:prSet/>
      <dgm:spPr/>
      <dgm:t>
        <a:bodyPr/>
        <a:lstStyle/>
        <a:p>
          <a:endParaRPr lang="cs-CZ"/>
        </a:p>
      </dgm:t>
    </dgm:pt>
    <dgm:pt modelId="{1FB49C12-8FB5-4F9B-9148-97BAB42DBC28}">
      <dgm:prSet phldrT="[Text]"/>
      <dgm:spPr/>
      <dgm:t>
        <a:bodyPr/>
        <a:lstStyle/>
        <a:p>
          <a:r>
            <a:rPr lang="cs-CZ" smtClean="0"/>
            <a:t>tvorba kostí, zubů, skloviny</a:t>
          </a:r>
          <a:endParaRPr lang="cs-CZ"/>
        </a:p>
      </dgm:t>
    </dgm:pt>
    <dgm:pt modelId="{57919A41-4C59-41BE-9313-B41562CE1B36}" type="parTrans" cxnId="{5B5955E4-C859-42DB-BFDB-59871CFCD4A8}">
      <dgm:prSet/>
      <dgm:spPr/>
      <dgm:t>
        <a:bodyPr/>
        <a:lstStyle/>
        <a:p>
          <a:endParaRPr lang="cs-CZ"/>
        </a:p>
      </dgm:t>
    </dgm:pt>
    <dgm:pt modelId="{F631730E-F9D4-44CD-97BC-5E7CF13B62AF}" type="sibTrans" cxnId="{5B5955E4-C859-42DB-BFDB-59871CFCD4A8}">
      <dgm:prSet/>
      <dgm:spPr/>
      <dgm:t>
        <a:bodyPr/>
        <a:lstStyle/>
        <a:p>
          <a:endParaRPr lang="cs-CZ"/>
        </a:p>
      </dgm:t>
    </dgm:pt>
    <dgm:pt modelId="{14B20ACD-0F26-4026-B3ED-E3535A19A4B9}">
      <dgm:prSet phldrT="[Text]"/>
      <dgm:spPr/>
      <dgm:t>
        <a:bodyPr/>
        <a:lstStyle/>
        <a:p>
          <a:r>
            <a:rPr lang="cs-CZ" smtClean="0"/>
            <a:t>Křemík</a:t>
          </a:r>
          <a:endParaRPr lang="cs-CZ"/>
        </a:p>
      </dgm:t>
    </dgm:pt>
    <dgm:pt modelId="{F7A6F8B6-120A-48C6-A571-2915DC5A8686}" type="parTrans" cxnId="{014C33A4-0279-4911-8888-ABE7F49C985F}">
      <dgm:prSet/>
      <dgm:spPr/>
      <dgm:t>
        <a:bodyPr/>
        <a:lstStyle/>
        <a:p>
          <a:endParaRPr lang="cs-CZ"/>
        </a:p>
      </dgm:t>
    </dgm:pt>
    <dgm:pt modelId="{0160DBE5-4B44-4C3A-9CCD-3A43B9C2E902}" type="sibTrans" cxnId="{014C33A4-0279-4911-8888-ABE7F49C985F}">
      <dgm:prSet/>
      <dgm:spPr/>
      <dgm:t>
        <a:bodyPr/>
        <a:lstStyle/>
        <a:p>
          <a:endParaRPr lang="cs-CZ"/>
        </a:p>
      </dgm:t>
    </dgm:pt>
    <dgm:pt modelId="{D0293877-F574-4A89-958C-67914CE48C8F}">
      <dgm:prSet phldrT="[Text]"/>
      <dgm:spPr/>
      <dgm:t>
        <a:bodyPr/>
        <a:lstStyle/>
        <a:p>
          <a:r>
            <a:rPr lang="cs-CZ" smtClean="0"/>
            <a:t>celozrnné obiloviny, ovoce</a:t>
          </a:r>
          <a:endParaRPr lang="cs-CZ"/>
        </a:p>
      </dgm:t>
    </dgm:pt>
    <dgm:pt modelId="{1B340E27-6DEF-468F-8862-154DEEDF3711}" type="parTrans" cxnId="{FF428620-4198-4AE0-8A29-5862BE7094D0}">
      <dgm:prSet/>
      <dgm:spPr/>
      <dgm:t>
        <a:bodyPr/>
        <a:lstStyle/>
        <a:p>
          <a:endParaRPr lang="cs-CZ"/>
        </a:p>
      </dgm:t>
    </dgm:pt>
    <dgm:pt modelId="{44078282-7962-4A4D-8BF4-B5FB2FD4938F}" type="sibTrans" cxnId="{FF428620-4198-4AE0-8A29-5862BE7094D0}">
      <dgm:prSet/>
      <dgm:spPr/>
      <dgm:t>
        <a:bodyPr/>
        <a:lstStyle/>
        <a:p>
          <a:endParaRPr lang="cs-CZ"/>
        </a:p>
      </dgm:t>
    </dgm:pt>
    <dgm:pt modelId="{30AF7788-4119-43B0-A98B-6B7C06367445}">
      <dgm:prSet phldrT="[Text]"/>
      <dgm:spPr/>
      <dgm:t>
        <a:bodyPr/>
        <a:lstStyle/>
        <a:p>
          <a:r>
            <a:rPr lang="cs-CZ" smtClean="0"/>
            <a:t>stavba kostí, zubů, vlasů</a:t>
          </a:r>
          <a:endParaRPr lang="cs-CZ"/>
        </a:p>
      </dgm:t>
    </dgm:pt>
    <dgm:pt modelId="{A39C8AD7-F598-452B-A648-F0D08BF99F90}" type="parTrans" cxnId="{A31C9943-DE65-4F15-8534-FF2A648F85E2}">
      <dgm:prSet/>
      <dgm:spPr/>
      <dgm:t>
        <a:bodyPr/>
        <a:lstStyle/>
        <a:p>
          <a:endParaRPr lang="cs-CZ"/>
        </a:p>
      </dgm:t>
    </dgm:pt>
    <dgm:pt modelId="{E7A6A370-CC62-450F-97B7-D1F4BEDC01EC}" type="sibTrans" cxnId="{A31C9943-DE65-4F15-8534-FF2A648F85E2}">
      <dgm:prSet/>
      <dgm:spPr/>
      <dgm:t>
        <a:bodyPr/>
        <a:lstStyle/>
        <a:p>
          <a:endParaRPr lang="cs-CZ"/>
        </a:p>
      </dgm:t>
    </dgm:pt>
    <dgm:pt modelId="{3FFE5586-8300-4620-9922-A99B29193527}" type="pres">
      <dgm:prSet presAssocID="{4A55E321-23CD-4CBA-A735-F8E05CA4F9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060D63D-5284-4EE2-A9DF-128AE8D37D55}" type="pres">
      <dgm:prSet presAssocID="{A4430ED1-190A-4009-87F1-94133F2CFFB6}" presName="linNode" presStyleCnt="0"/>
      <dgm:spPr/>
    </dgm:pt>
    <dgm:pt modelId="{0C7F3312-0B60-49DD-B511-CFC3015F7014}" type="pres">
      <dgm:prSet presAssocID="{A4430ED1-190A-4009-87F1-94133F2CFFB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4FF8B0-E4D3-467D-A62D-3FA499939BF8}" type="pres">
      <dgm:prSet presAssocID="{A4430ED1-190A-4009-87F1-94133F2CFFB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C1BD40-1CA5-4726-8792-A3D4A1DC00CD}" type="pres">
      <dgm:prSet presAssocID="{1B89256F-424B-49AD-95F2-D8FA9EDAC0AF}" presName="sp" presStyleCnt="0"/>
      <dgm:spPr/>
    </dgm:pt>
    <dgm:pt modelId="{8B5C2ECE-E093-4748-ADD1-5A0829B07DF3}" type="pres">
      <dgm:prSet presAssocID="{3CA83175-15CF-4106-AB89-71AABC198EE2}" presName="linNode" presStyleCnt="0"/>
      <dgm:spPr/>
    </dgm:pt>
    <dgm:pt modelId="{85850F66-DCC7-48EE-9335-30BF489944F6}" type="pres">
      <dgm:prSet presAssocID="{3CA83175-15CF-4106-AB89-71AABC198EE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25ABDC-685C-4DFA-AD3A-B93DA8871FBC}" type="pres">
      <dgm:prSet presAssocID="{3CA83175-15CF-4106-AB89-71AABC198EE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AD74D1-6549-4D87-8883-FA3BA6095E62}" type="pres">
      <dgm:prSet presAssocID="{8985F831-028D-4790-A892-17E06ECFE327}" presName="sp" presStyleCnt="0"/>
      <dgm:spPr/>
    </dgm:pt>
    <dgm:pt modelId="{29C2E6A6-CDA7-475D-ACB1-8B5518524827}" type="pres">
      <dgm:prSet presAssocID="{14B20ACD-0F26-4026-B3ED-E3535A19A4B9}" presName="linNode" presStyleCnt="0"/>
      <dgm:spPr/>
    </dgm:pt>
    <dgm:pt modelId="{B6732D01-0DC4-408F-911B-8C94B4A938A2}" type="pres">
      <dgm:prSet presAssocID="{14B20ACD-0F26-4026-B3ED-E3535A19A4B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53BE8A-1178-4E73-9E65-6C9D0E439BFF}" type="pres">
      <dgm:prSet presAssocID="{14B20ACD-0F26-4026-B3ED-E3535A19A4B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1246026-4C10-4D7A-B33C-D714C201E08F}" type="presOf" srcId="{30AF7788-4119-43B0-A98B-6B7C06367445}" destId="{8E53BE8A-1178-4E73-9E65-6C9D0E439BFF}" srcOrd="0" destOrd="1" presId="urn:microsoft.com/office/officeart/2005/8/layout/vList5"/>
    <dgm:cxn modelId="{F112A38B-E5E8-49A0-B29E-F6A80D0F76E5}" type="presOf" srcId="{3CA83175-15CF-4106-AB89-71AABC198EE2}" destId="{85850F66-DCC7-48EE-9335-30BF489944F6}" srcOrd="0" destOrd="0" presId="urn:microsoft.com/office/officeart/2005/8/layout/vList5"/>
    <dgm:cxn modelId="{08F729BA-FB3F-43CE-B55E-2C9BD7C71882}" srcId="{3CA83175-15CF-4106-AB89-71AABC198EE2}" destId="{9E132FC1-3794-4B0D-9610-0213C8A2A675}" srcOrd="0" destOrd="0" parTransId="{FB2ECCC7-3B0F-4572-8348-44D69AD264CA}" sibTransId="{FFF4AF1F-2CAA-4346-85E9-1D097F66B1DE}"/>
    <dgm:cxn modelId="{BB7B796C-28DE-4DB9-87D2-6934C8098163}" type="presOf" srcId="{9E132FC1-3794-4B0D-9610-0213C8A2A675}" destId="{BD25ABDC-685C-4DFA-AD3A-B93DA8871FBC}" srcOrd="0" destOrd="0" presId="urn:microsoft.com/office/officeart/2005/8/layout/vList5"/>
    <dgm:cxn modelId="{EF93C017-48DE-4550-A26F-79B905F48FB4}" srcId="{A4430ED1-190A-4009-87F1-94133F2CFFB6}" destId="{8A05F3E7-B2A7-49B6-8669-7A544B3B3CB4}" srcOrd="1" destOrd="0" parTransId="{1861C2CE-9A68-4731-824D-641A180FB290}" sibTransId="{BC3BA7C6-D296-47CA-AE94-F8EAC3AA9DDA}"/>
    <dgm:cxn modelId="{F90A8531-6B18-4F7C-AF1B-59B43BF347FE}" type="presOf" srcId="{1FB49C12-8FB5-4F9B-9148-97BAB42DBC28}" destId="{BD25ABDC-685C-4DFA-AD3A-B93DA8871FBC}" srcOrd="0" destOrd="1" presId="urn:microsoft.com/office/officeart/2005/8/layout/vList5"/>
    <dgm:cxn modelId="{014C33A4-0279-4911-8888-ABE7F49C985F}" srcId="{4A55E321-23CD-4CBA-A735-F8E05CA4F991}" destId="{14B20ACD-0F26-4026-B3ED-E3535A19A4B9}" srcOrd="2" destOrd="0" parTransId="{F7A6F8B6-120A-48C6-A571-2915DC5A8686}" sibTransId="{0160DBE5-4B44-4C3A-9CCD-3A43B9C2E902}"/>
    <dgm:cxn modelId="{C34172EE-EE40-43FC-BCD7-10953C7D5C41}" type="presOf" srcId="{14B20ACD-0F26-4026-B3ED-E3535A19A4B9}" destId="{B6732D01-0DC4-408F-911B-8C94B4A938A2}" srcOrd="0" destOrd="0" presId="urn:microsoft.com/office/officeart/2005/8/layout/vList5"/>
    <dgm:cxn modelId="{E420C1AA-7510-4150-A92C-FCE1C6F7E48E}" srcId="{4A55E321-23CD-4CBA-A735-F8E05CA4F991}" destId="{A4430ED1-190A-4009-87F1-94133F2CFFB6}" srcOrd="0" destOrd="0" parTransId="{B1AE5F93-D11B-4053-9168-67D5EA116E4F}" sibTransId="{1B89256F-424B-49AD-95F2-D8FA9EDAC0AF}"/>
    <dgm:cxn modelId="{441529EA-59AF-4A29-9D3C-915CCD4914E3}" type="presOf" srcId="{D0293877-F574-4A89-958C-67914CE48C8F}" destId="{8E53BE8A-1178-4E73-9E65-6C9D0E439BFF}" srcOrd="0" destOrd="0" presId="urn:microsoft.com/office/officeart/2005/8/layout/vList5"/>
    <dgm:cxn modelId="{6B9A16EE-8DB6-492D-9A63-88BD35F79E0B}" type="presOf" srcId="{8A05F3E7-B2A7-49B6-8669-7A544B3B3CB4}" destId="{254FF8B0-E4D3-467D-A62D-3FA499939BF8}" srcOrd="0" destOrd="1" presId="urn:microsoft.com/office/officeart/2005/8/layout/vList5"/>
    <dgm:cxn modelId="{FD254E94-5129-4388-B2B4-CA24A199022E}" type="presOf" srcId="{4A55E321-23CD-4CBA-A735-F8E05CA4F991}" destId="{3FFE5586-8300-4620-9922-A99B29193527}" srcOrd="0" destOrd="0" presId="urn:microsoft.com/office/officeart/2005/8/layout/vList5"/>
    <dgm:cxn modelId="{E8158917-2420-4B68-A48F-D050BE953FF9}" srcId="{A4430ED1-190A-4009-87F1-94133F2CFFB6}" destId="{7FFB741F-5E2F-4D33-A322-052379635205}" srcOrd="0" destOrd="0" parTransId="{ECBB2991-43EF-4F2F-9FF9-9AB7FA072368}" sibTransId="{0DA9D088-E846-4598-960C-AD80F2BF6850}"/>
    <dgm:cxn modelId="{A31C9943-DE65-4F15-8534-FF2A648F85E2}" srcId="{14B20ACD-0F26-4026-B3ED-E3535A19A4B9}" destId="{30AF7788-4119-43B0-A98B-6B7C06367445}" srcOrd="1" destOrd="0" parTransId="{A39C8AD7-F598-452B-A648-F0D08BF99F90}" sibTransId="{E7A6A370-CC62-450F-97B7-D1F4BEDC01EC}"/>
    <dgm:cxn modelId="{71CE7E41-0C24-45C4-9004-9CDA2EB06368}" type="presOf" srcId="{7FFB741F-5E2F-4D33-A322-052379635205}" destId="{254FF8B0-E4D3-467D-A62D-3FA499939BF8}" srcOrd="0" destOrd="0" presId="urn:microsoft.com/office/officeart/2005/8/layout/vList5"/>
    <dgm:cxn modelId="{5B5955E4-C859-42DB-BFDB-59871CFCD4A8}" srcId="{3CA83175-15CF-4106-AB89-71AABC198EE2}" destId="{1FB49C12-8FB5-4F9B-9148-97BAB42DBC28}" srcOrd="1" destOrd="0" parTransId="{57919A41-4C59-41BE-9313-B41562CE1B36}" sibTransId="{F631730E-F9D4-44CD-97BC-5E7CF13B62AF}"/>
    <dgm:cxn modelId="{4D5D4A7A-2769-4DD2-91B1-06006F57134D}" srcId="{4A55E321-23CD-4CBA-A735-F8E05CA4F991}" destId="{3CA83175-15CF-4106-AB89-71AABC198EE2}" srcOrd="1" destOrd="0" parTransId="{1D4DF43C-145D-451B-91EA-9542B435BE65}" sibTransId="{8985F831-028D-4790-A892-17E06ECFE327}"/>
    <dgm:cxn modelId="{FF428620-4198-4AE0-8A29-5862BE7094D0}" srcId="{14B20ACD-0F26-4026-B3ED-E3535A19A4B9}" destId="{D0293877-F574-4A89-958C-67914CE48C8F}" srcOrd="0" destOrd="0" parTransId="{1B340E27-6DEF-468F-8862-154DEEDF3711}" sibTransId="{44078282-7962-4A4D-8BF4-B5FB2FD4938F}"/>
    <dgm:cxn modelId="{031BE0B1-7BDC-437C-9E85-D3A4AD442448}" type="presOf" srcId="{A4430ED1-190A-4009-87F1-94133F2CFFB6}" destId="{0C7F3312-0B60-49DD-B511-CFC3015F7014}" srcOrd="0" destOrd="0" presId="urn:microsoft.com/office/officeart/2005/8/layout/vList5"/>
    <dgm:cxn modelId="{09720C98-24FB-44CD-9719-3DEB04AFED3B}" type="presParOf" srcId="{3FFE5586-8300-4620-9922-A99B29193527}" destId="{D060D63D-5284-4EE2-A9DF-128AE8D37D55}" srcOrd="0" destOrd="0" presId="urn:microsoft.com/office/officeart/2005/8/layout/vList5"/>
    <dgm:cxn modelId="{826DF74A-9BF5-4C5A-A372-89E6227D68C1}" type="presParOf" srcId="{D060D63D-5284-4EE2-A9DF-128AE8D37D55}" destId="{0C7F3312-0B60-49DD-B511-CFC3015F7014}" srcOrd="0" destOrd="0" presId="urn:microsoft.com/office/officeart/2005/8/layout/vList5"/>
    <dgm:cxn modelId="{E2E2F265-B56E-4A44-A1EA-E6AF7D67A7EA}" type="presParOf" srcId="{D060D63D-5284-4EE2-A9DF-128AE8D37D55}" destId="{254FF8B0-E4D3-467D-A62D-3FA499939BF8}" srcOrd="1" destOrd="0" presId="urn:microsoft.com/office/officeart/2005/8/layout/vList5"/>
    <dgm:cxn modelId="{F57C146A-121D-4A10-839C-BA9B6E2029A4}" type="presParOf" srcId="{3FFE5586-8300-4620-9922-A99B29193527}" destId="{61C1BD40-1CA5-4726-8792-A3D4A1DC00CD}" srcOrd="1" destOrd="0" presId="urn:microsoft.com/office/officeart/2005/8/layout/vList5"/>
    <dgm:cxn modelId="{FF358037-EFD6-4AAA-A56E-1D627D6DB267}" type="presParOf" srcId="{3FFE5586-8300-4620-9922-A99B29193527}" destId="{8B5C2ECE-E093-4748-ADD1-5A0829B07DF3}" srcOrd="2" destOrd="0" presId="urn:microsoft.com/office/officeart/2005/8/layout/vList5"/>
    <dgm:cxn modelId="{05A6A6E5-23AA-48C9-BAA1-BF887D05884D}" type="presParOf" srcId="{8B5C2ECE-E093-4748-ADD1-5A0829B07DF3}" destId="{85850F66-DCC7-48EE-9335-30BF489944F6}" srcOrd="0" destOrd="0" presId="urn:microsoft.com/office/officeart/2005/8/layout/vList5"/>
    <dgm:cxn modelId="{22511C70-8BBE-403D-9C28-3BD999FA9EF7}" type="presParOf" srcId="{8B5C2ECE-E093-4748-ADD1-5A0829B07DF3}" destId="{BD25ABDC-685C-4DFA-AD3A-B93DA8871FBC}" srcOrd="1" destOrd="0" presId="urn:microsoft.com/office/officeart/2005/8/layout/vList5"/>
    <dgm:cxn modelId="{E49B2FBB-97F6-4389-92FC-097CF999E544}" type="presParOf" srcId="{3FFE5586-8300-4620-9922-A99B29193527}" destId="{1FAD74D1-6549-4D87-8883-FA3BA6095E62}" srcOrd="3" destOrd="0" presId="urn:microsoft.com/office/officeart/2005/8/layout/vList5"/>
    <dgm:cxn modelId="{5FA105C3-6E65-4FE7-81E6-1B691B42CECE}" type="presParOf" srcId="{3FFE5586-8300-4620-9922-A99B29193527}" destId="{29C2E6A6-CDA7-475D-ACB1-8B5518524827}" srcOrd="4" destOrd="0" presId="urn:microsoft.com/office/officeart/2005/8/layout/vList5"/>
    <dgm:cxn modelId="{256B889D-48CC-4760-90EF-9F5C3F1F004D}" type="presParOf" srcId="{29C2E6A6-CDA7-475D-ACB1-8B5518524827}" destId="{B6732D01-0DC4-408F-911B-8C94B4A938A2}" srcOrd="0" destOrd="0" presId="urn:microsoft.com/office/officeart/2005/8/layout/vList5"/>
    <dgm:cxn modelId="{EE205696-6E75-4253-B69A-1D45D4D6A2EF}" type="presParOf" srcId="{29C2E6A6-CDA7-475D-ACB1-8B5518524827}" destId="{8E53BE8A-1178-4E73-9E65-6C9D0E439B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083824-0654-4AA5-B009-A34CEA7ECC6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916D93-2993-47E4-B0E9-1B014FB10FA8}">
      <dgm:prSet phldrT="[Text]"/>
      <dgm:spPr/>
      <dgm:t>
        <a:bodyPr/>
        <a:lstStyle/>
        <a:p>
          <a:r>
            <a:rPr lang="cs-CZ" smtClean="0"/>
            <a:t>Zinek</a:t>
          </a:r>
          <a:endParaRPr lang="cs-CZ"/>
        </a:p>
      </dgm:t>
    </dgm:pt>
    <dgm:pt modelId="{D084EE5F-EEDA-4D6D-80AA-2080B00A33BC}" type="parTrans" cxnId="{0BC5B157-B054-4828-9CE6-B68267394E88}">
      <dgm:prSet/>
      <dgm:spPr/>
      <dgm:t>
        <a:bodyPr/>
        <a:lstStyle/>
        <a:p>
          <a:endParaRPr lang="cs-CZ"/>
        </a:p>
      </dgm:t>
    </dgm:pt>
    <dgm:pt modelId="{A3B10B6A-98CC-49FB-97DB-A35315930326}" type="sibTrans" cxnId="{0BC5B157-B054-4828-9CE6-B68267394E88}">
      <dgm:prSet/>
      <dgm:spPr/>
      <dgm:t>
        <a:bodyPr/>
        <a:lstStyle/>
        <a:p>
          <a:endParaRPr lang="cs-CZ"/>
        </a:p>
      </dgm:t>
    </dgm:pt>
    <dgm:pt modelId="{FFC57DC7-3FE2-40AB-A9A1-7F655A5A8F97}">
      <dgm:prSet phldrT="[Text]"/>
      <dgm:spPr/>
      <dgm:t>
        <a:bodyPr/>
        <a:lstStyle/>
        <a:p>
          <a:r>
            <a:rPr lang="cs-CZ" smtClean="0"/>
            <a:t>maso, vejce, celozrnné výrobky</a:t>
          </a:r>
          <a:endParaRPr lang="cs-CZ"/>
        </a:p>
      </dgm:t>
    </dgm:pt>
    <dgm:pt modelId="{8B897CBF-D5AE-4F6D-9CF5-787F061C2B2C}" type="parTrans" cxnId="{B270C85F-D214-45E7-8FBA-23278BF830C7}">
      <dgm:prSet/>
      <dgm:spPr/>
      <dgm:t>
        <a:bodyPr/>
        <a:lstStyle/>
        <a:p>
          <a:endParaRPr lang="cs-CZ"/>
        </a:p>
      </dgm:t>
    </dgm:pt>
    <dgm:pt modelId="{2265273B-FF82-4F66-BE72-36DC81164759}" type="sibTrans" cxnId="{B270C85F-D214-45E7-8FBA-23278BF830C7}">
      <dgm:prSet/>
      <dgm:spPr/>
      <dgm:t>
        <a:bodyPr/>
        <a:lstStyle/>
        <a:p>
          <a:endParaRPr lang="cs-CZ"/>
        </a:p>
      </dgm:t>
    </dgm:pt>
    <dgm:pt modelId="{7516CF91-64A6-4D07-B651-A986CC46F165}">
      <dgm:prSet phldrT="[Text]"/>
      <dgm:spPr/>
      <dgm:t>
        <a:bodyPr/>
        <a:lstStyle/>
        <a:p>
          <a:r>
            <a:rPr lang="cs-CZ" smtClean="0"/>
            <a:t>součást enzymů, metabolismus</a:t>
          </a:r>
          <a:endParaRPr lang="cs-CZ"/>
        </a:p>
      </dgm:t>
    </dgm:pt>
    <dgm:pt modelId="{34668D7F-34E0-481F-A93E-CFFD1AF74C4B}" type="parTrans" cxnId="{F87A054E-12AB-4862-B3F4-5D80AF399D2F}">
      <dgm:prSet/>
      <dgm:spPr/>
      <dgm:t>
        <a:bodyPr/>
        <a:lstStyle/>
        <a:p>
          <a:endParaRPr lang="cs-CZ"/>
        </a:p>
      </dgm:t>
    </dgm:pt>
    <dgm:pt modelId="{071B43BA-77B5-4967-BE8C-C3344C8D388B}" type="sibTrans" cxnId="{F87A054E-12AB-4862-B3F4-5D80AF399D2F}">
      <dgm:prSet/>
      <dgm:spPr/>
      <dgm:t>
        <a:bodyPr/>
        <a:lstStyle/>
        <a:p>
          <a:endParaRPr lang="cs-CZ"/>
        </a:p>
      </dgm:t>
    </dgm:pt>
    <dgm:pt modelId="{A6F63FB7-CBEF-4212-A994-23E09D6B4012}">
      <dgm:prSet phldrT="[Text]"/>
      <dgm:spPr/>
      <dgm:t>
        <a:bodyPr/>
        <a:lstStyle/>
        <a:p>
          <a:r>
            <a:rPr lang="cs-CZ" smtClean="0"/>
            <a:t>Železo</a:t>
          </a:r>
          <a:endParaRPr lang="cs-CZ"/>
        </a:p>
      </dgm:t>
    </dgm:pt>
    <dgm:pt modelId="{6804FFE1-BA16-4B80-88B5-D3D3D79E6A62}" type="parTrans" cxnId="{0E476B72-245C-4A82-99D9-27972A01B5D8}">
      <dgm:prSet/>
      <dgm:spPr/>
      <dgm:t>
        <a:bodyPr/>
        <a:lstStyle/>
        <a:p>
          <a:endParaRPr lang="cs-CZ"/>
        </a:p>
      </dgm:t>
    </dgm:pt>
    <dgm:pt modelId="{11173131-C7A4-46AB-8A02-21AEE2CFAA87}" type="sibTrans" cxnId="{0E476B72-245C-4A82-99D9-27972A01B5D8}">
      <dgm:prSet/>
      <dgm:spPr/>
      <dgm:t>
        <a:bodyPr/>
        <a:lstStyle/>
        <a:p>
          <a:endParaRPr lang="cs-CZ"/>
        </a:p>
      </dgm:t>
    </dgm:pt>
    <dgm:pt modelId="{7BC62A56-4A28-426A-8C15-90F0055CAEDC}">
      <dgm:prSet phldrT="[Text]"/>
      <dgm:spPr/>
      <dgm:t>
        <a:bodyPr/>
        <a:lstStyle/>
        <a:p>
          <a:r>
            <a:rPr lang="cs-CZ" smtClean="0"/>
            <a:t>maso, listová zelenina</a:t>
          </a:r>
          <a:endParaRPr lang="cs-CZ"/>
        </a:p>
      </dgm:t>
    </dgm:pt>
    <dgm:pt modelId="{D0926483-CC5C-4827-8A9D-E198073FC641}" type="parTrans" cxnId="{B746ECE5-3164-4269-B6E6-C7EFA109611B}">
      <dgm:prSet/>
      <dgm:spPr/>
      <dgm:t>
        <a:bodyPr/>
        <a:lstStyle/>
        <a:p>
          <a:endParaRPr lang="cs-CZ"/>
        </a:p>
      </dgm:t>
    </dgm:pt>
    <dgm:pt modelId="{FB401DC1-89EA-42A7-9DF2-3E95846BFAD4}" type="sibTrans" cxnId="{B746ECE5-3164-4269-B6E6-C7EFA109611B}">
      <dgm:prSet/>
      <dgm:spPr/>
      <dgm:t>
        <a:bodyPr/>
        <a:lstStyle/>
        <a:p>
          <a:endParaRPr lang="cs-CZ"/>
        </a:p>
      </dgm:t>
    </dgm:pt>
    <dgm:pt modelId="{0435EDD1-4FB9-432A-8904-D44C5A5161D6}">
      <dgm:prSet phldrT="[Text]"/>
      <dgm:spPr/>
      <dgm:t>
        <a:bodyPr/>
        <a:lstStyle/>
        <a:p>
          <a:r>
            <a:rPr lang="cs-CZ" smtClean="0"/>
            <a:t>součást hemoglobinu</a:t>
          </a:r>
          <a:endParaRPr lang="cs-CZ"/>
        </a:p>
      </dgm:t>
    </dgm:pt>
    <dgm:pt modelId="{0982A729-D5FD-47E8-B0E9-786E0FBDD937}" type="parTrans" cxnId="{873D2425-C5C4-49D2-BF5A-F7A8698E0F67}">
      <dgm:prSet/>
      <dgm:spPr/>
      <dgm:t>
        <a:bodyPr/>
        <a:lstStyle/>
        <a:p>
          <a:endParaRPr lang="cs-CZ"/>
        </a:p>
      </dgm:t>
    </dgm:pt>
    <dgm:pt modelId="{79794F80-8BF7-4DD2-B01A-1079A6789F71}" type="sibTrans" cxnId="{873D2425-C5C4-49D2-BF5A-F7A8698E0F67}">
      <dgm:prSet/>
      <dgm:spPr/>
      <dgm:t>
        <a:bodyPr/>
        <a:lstStyle/>
        <a:p>
          <a:endParaRPr lang="cs-CZ"/>
        </a:p>
      </dgm:t>
    </dgm:pt>
    <dgm:pt modelId="{DCC7B11C-02A0-4CD2-8762-BCFBD7F94D05}">
      <dgm:prSet phldrT="[Text]"/>
      <dgm:spPr/>
      <dgm:t>
        <a:bodyPr/>
        <a:lstStyle/>
        <a:p>
          <a:r>
            <a:rPr lang="cs-CZ" smtClean="0"/>
            <a:t>Selen</a:t>
          </a:r>
          <a:endParaRPr lang="cs-CZ"/>
        </a:p>
      </dgm:t>
    </dgm:pt>
    <dgm:pt modelId="{FF4DD146-5CF7-4F9A-97EC-0DE6373871A3}" type="parTrans" cxnId="{68B40CFC-1D7C-4270-AC77-C2BC4DA2C360}">
      <dgm:prSet/>
      <dgm:spPr/>
      <dgm:t>
        <a:bodyPr/>
        <a:lstStyle/>
        <a:p>
          <a:endParaRPr lang="cs-CZ"/>
        </a:p>
      </dgm:t>
    </dgm:pt>
    <dgm:pt modelId="{1D3824C3-4AE7-4B9A-A571-998B50620F6C}" type="sibTrans" cxnId="{68B40CFC-1D7C-4270-AC77-C2BC4DA2C360}">
      <dgm:prSet/>
      <dgm:spPr/>
      <dgm:t>
        <a:bodyPr/>
        <a:lstStyle/>
        <a:p>
          <a:endParaRPr lang="cs-CZ"/>
        </a:p>
      </dgm:t>
    </dgm:pt>
    <dgm:pt modelId="{0F21FCC8-6FC4-4C7A-9AB8-697E695FCD8D}">
      <dgm:prSet phldrT="[Text]"/>
      <dgm:spPr/>
      <dgm:t>
        <a:bodyPr/>
        <a:lstStyle/>
        <a:p>
          <a:r>
            <a:rPr lang="cs-CZ" smtClean="0"/>
            <a:t>antioxidant – vliv na zdraví</a:t>
          </a:r>
          <a:endParaRPr lang="cs-CZ"/>
        </a:p>
      </dgm:t>
    </dgm:pt>
    <dgm:pt modelId="{DF238303-9A37-4227-A3E4-E7C656499C4C}" type="parTrans" cxnId="{F3B87939-7A3C-4F11-9C49-8C4216E0F774}">
      <dgm:prSet/>
      <dgm:spPr/>
      <dgm:t>
        <a:bodyPr/>
        <a:lstStyle/>
        <a:p>
          <a:endParaRPr lang="cs-CZ"/>
        </a:p>
      </dgm:t>
    </dgm:pt>
    <dgm:pt modelId="{0CE0B47C-0137-4000-9DE9-E2898D3B9510}" type="sibTrans" cxnId="{F3B87939-7A3C-4F11-9C49-8C4216E0F774}">
      <dgm:prSet/>
      <dgm:spPr/>
      <dgm:t>
        <a:bodyPr/>
        <a:lstStyle/>
        <a:p>
          <a:endParaRPr lang="cs-CZ"/>
        </a:p>
      </dgm:t>
    </dgm:pt>
    <dgm:pt modelId="{951458C0-F3C9-47A9-88D9-95E0C2089949}">
      <dgm:prSet phldrT="[Text]"/>
      <dgm:spPr/>
      <dgm:t>
        <a:bodyPr/>
        <a:lstStyle/>
        <a:p>
          <a:r>
            <a:rPr lang="cs-CZ" smtClean="0"/>
            <a:t>ořechy, vnitřnosti, ryby</a:t>
          </a:r>
          <a:endParaRPr lang="cs-CZ"/>
        </a:p>
      </dgm:t>
    </dgm:pt>
    <dgm:pt modelId="{1EF730B5-D983-4A97-B975-FB027A4F56C9}" type="parTrans" cxnId="{1790FDD2-D45E-4C16-B38D-49E178410D83}">
      <dgm:prSet/>
      <dgm:spPr/>
      <dgm:t>
        <a:bodyPr/>
        <a:lstStyle/>
        <a:p>
          <a:endParaRPr lang="cs-CZ"/>
        </a:p>
      </dgm:t>
    </dgm:pt>
    <dgm:pt modelId="{2F8982AA-042A-4F4F-9C63-EE15215E1FD0}" type="sibTrans" cxnId="{1790FDD2-D45E-4C16-B38D-49E178410D83}">
      <dgm:prSet/>
      <dgm:spPr/>
      <dgm:t>
        <a:bodyPr/>
        <a:lstStyle/>
        <a:p>
          <a:endParaRPr lang="cs-CZ"/>
        </a:p>
      </dgm:t>
    </dgm:pt>
    <dgm:pt modelId="{087D9EB4-84B3-4F70-8C76-0A6BB4AAEA8C}" type="pres">
      <dgm:prSet presAssocID="{5B083824-0654-4AA5-B009-A34CEA7ECC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5DC146-454B-4E00-9E96-B49DB970CFEC}" type="pres">
      <dgm:prSet presAssocID="{B5916D93-2993-47E4-B0E9-1B014FB10FA8}" presName="linNode" presStyleCnt="0"/>
      <dgm:spPr/>
    </dgm:pt>
    <dgm:pt modelId="{AD3D9EBD-7B88-4969-BAE3-7346549CBF07}" type="pres">
      <dgm:prSet presAssocID="{B5916D93-2993-47E4-B0E9-1B014FB10FA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2A03A2-0643-4579-AEDE-BF8C47F3897C}" type="pres">
      <dgm:prSet presAssocID="{B5916D93-2993-47E4-B0E9-1B014FB10FA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6D9FB2-520E-43A7-89B8-CE88628C8AA1}" type="pres">
      <dgm:prSet presAssocID="{A3B10B6A-98CC-49FB-97DB-A35315930326}" presName="sp" presStyleCnt="0"/>
      <dgm:spPr/>
    </dgm:pt>
    <dgm:pt modelId="{8EF554DB-E693-4334-9331-14882A6AB5AF}" type="pres">
      <dgm:prSet presAssocID="{A6F63FB7-CBEF-4212-A994-23E09D6B4012}" presName="linNode" presStyleCnt="0"/>
      <dgm:spPr/>
    </dgm:pt>
    <dgm:pt modelId="{8DF1F5CF-C76B-4CF9-B21F-7CAA1C6EE6AE}" type="pres">
      <dgm:prSet presAssocID="{A6F63FB7-CBEF-4212-A994-23E09D6B401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D6D44E-EB30-4C8D-9A6E-3F6538FB578E}" type="pres">
      <dgm:prSet presAssocID="{A6F63FB7-CBEF-4212-A994-23E09D6B401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6045A-F711-42BB-979D-0256E220464C}" type="pres">
      <dgm:prSet presAssocID="{11173131-C7A4-46AB-8A02-21AEE2CFAA87}" presName="sp" presStyleCnt="0"/>
      <dgm:spPr/>
    </dgm:pt>
    <dgm:pt modelId="{90412829-4322-4D71-94AB-D0E73232E594}" type="pres">
      <dgm:prSet presAssocID="{DCC7B11C-02A0-4CD2-8762-BCFBD7F94D05}" presName="linNode" presStyleCnt="0"/>
      <dgm:spPr/>
    </dgm:pt>
    <dgm:pt modelId="{A57E95A6-4CE5-419D-B2F0-2BA140E5EBB5}" type="pres">
      <dgm:prSet presAssocID="{DCC7B11C-02A0-4CD2-8762-BCFBD7F94D0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6C09EC-780E-4020-9430-E0C1C886FEDD}" type="pres">
      <dgm:prSet presAssocID="{DCC7B11C-02A0-4CD2-8762-BCFBD7F94D0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790FDD2-D45E-4C16-B38D-49E178410D83}" srcId="{DCC7B11C-02A0-4CD2-8762-BCFBD7F94D05}" destId="{951458C0-F3C9-47A9-88D9-95E0C2089949}" srcOrd="1" destOrd="0" parTransId="{1EF730B5-D983-4A97-B975-FB027A4F56C9}" sibTransId="{2F8982AA-042A-4F4F-9C63-EE15215E1FD0}"/>
    <dgm:cxn modelId="{0BC5B157-B054-4828-9CE6-B68267394E88}" srcId="{5B083824-0654-4AA5-B009-A34CEA7ECC6F}" destId="{B5916D93-2993-47E4-B0E9-1B014FB10FA8}" srcOrd="0" destOrd="0" parTransId="{D084EE5F-EEDA-4D6D-80AA-2080B00A33BC}" sibTransId="{A3B10B6A-98CC-49FB-97DB-A35315930326}"/>
    <dgm:cxn modelId="{55BA124F-40BF-46FB-B4C5-3EC7E2C85F63}" type="presOf" srcId="{7516CF91-64A6-4D07-B651-A986CC46F165}" destId="{C62A03A2-0643-4579-AEDE-BF8C47F3897C}" srcOrd="0" destOrd="1" presId="urn:microsoft.com/office/officeart/2005/8/layout/vList5"/>
    <dgm:cxn modelId="{873D2425-C5C4-49D2-BF5A-F7A8698E0F67}" srcId="{A6F63FB7-CBEF-4212-A994-23E09D6B4012}" destId="{0435EDD1-4FB9-432A-8904-D44C5A5161D6}" srcOrd="1" destOrd="0" parTransId="{0982A729-D5FD-47E8-B0E9-786E0FBDD937}" sibTransId="{79794F80-8BF7-4DD2-B01A-1079A6789F71}"/>
    <dgm:cxn modelId="{01E0F5EA-5654-4361-AD5B-C4365C1FFDF1}" type="presOf" srcId="{0F21FCC8-6FC4-4C7A-9AB8-697E695FCD8D}" destId="{E96C09EC-780E-4020-9430-E0C1C886FEDD}" srcOrd="0" destOrd="0" presId="urn:microsoft.com/office/officeart/2005/8/layout/vList5"/>
    <dgm:cxn modelId="{998FA3F5-6926-4D1D-9869-CDC4B9C32972}" type="presOf" srcId="{0435EDD1-4FB9-432A-8904-D44C5A5161D6}" destId="{90D6D44E-EB30-4C8D-9A6E-3F6538FB578E}" srcOrd="0" destOrd="1" presId="urn:microsoft.com/office/officeart/2005/8/layout/vList5"/>
    <dgm:cxn modelId="{0C20CDE3-4BAA-481D-AC67-B76CFFA57674}" type="presOf" srcId="{FFC57DC7-3FE2-40AB-A9A1-7F655A5A8F97}" destId="{C62A03A2-0643-4579-AEDE-BF8C47F3897C}" srcOrd="0" destOrd="0" presId="urn:microsoft.com/office/officeart/2005/8/layout/vList5"/>
    <dgm:cxn modelId="{B746ECE5-3164-4269-B6E6-C7EFA109611B}" srcId="{A6F63FB7-CBEF-4212-A994-23E09D6B4012}" destId="{7BC62A56-4A28-426A-8C15-90F0055CAEDC}" srcOrd="0" destOrd="0" parTransId="{D0926483-CC5C-4827-8A9D-E198073FC641}" sibTransId="{FB401DC1-89EA-42A7-9DF2-3E95846BFAD4}"/>
    <dgm:cxn modelId="{0A2A7F80-419C-47F8-A60C-29C5BB2F59C8}" type="presOf" srcId="{951458C0-F3C9-47A9-88D9-95E0C2089949}" destId="{E96C09EC-780E-4020-9430-E0C1C886FEDD}" srcOrd="0" destOrd="1" presId="urn:microsoft.com/office/officeart/2005/8/layout/vList5"/>
    <dgm:cxn modelId="{6644CE69-7720-43A7-A803-94573781BFB6}" type="presOf" srcId="{A6F63FB7-CBEF-4212-A994-23E09D6B4012}" destId="{8DF1F5CF-C76B-4CF9-B21F-7CAA1C6EE6AE}" srcOrd="0" destOrd="0" presId="urn:microsoft.com/office/officeart/2005/8/layout/vList5"/>
    <dgm:cxn modelId="{F87A054E-12AB-4862-B3F4-5D80AF399D2F}" srcId="{B5916D93-2993-47E4-B0E9-1B014FB10FA8}" destId="{7516CF91-64A6-4D07-B651-A986CC46F165}" srcOrd="1" destOrd="0" parTransId="{34668D7F-34E0-481F-A93E-CFFD1AF74C4B}" sibTransId="{071B43BA-77B5-4967-BE8C-C3344C8D388B}"/>
    <dgm:cxn modelId="{0E476B72-245C-4A82-99D9-27972A01B5D8}" srcId="{5B083824-0654-4AA5-B009-A34CEA7ECC6F}" destId="{A6F63FB7-CBEF-4212-A994-23E09D6B4012}" srcOrd="1" destOrd="0" parTransId="{6804FFE1-BA16-4B80-88B5-D3D3D79E6A62}" sibTransId="{11173131-C7A4-46AB-8A02-21AEE2CFAA87}"/>
    <dgm:cxn modelId="{F3B87939-7A3C-4F11-9C49-8C4216E0F774}" srcId="{DCC7B11C-02A0-4CD2-8762-BCFBD7F94D05}" destId="{0F21FCC8-6FC4-4C7A-9AB8-697E695FCD8D}" srcOrd="0" destOrd="0" parTransId="{DF238303-9A37-4227-A3E4-E7C656499C4C}" sibTransId="{0CE0B47C-0137-4000-9DE9-E2898D3B9510}"/>
    <dgm:cxn modelId="{F9B195D9-9BD7-4059-B488-5B67C34BE6A5}" type="presOf" srcId="{B5916D93-2993-47E4-B0E9-1B014FB10FA8}" destId="{AD3D9EBD-7B88-4969-BAE3-7346549CBF07}" srcOrd="0" destOrd="0" presId="urn:microsoft.com/office/officeart/2005/8/layout/vList5"/>
    <dgm:cxn modelId="{503ECAEF-26F7-406B-8F3F-A6044CDC369D}" type="presOf" srcId="{5B083824-0654-4AA5-B009-A34CEA7ECC6F}" destId="{087D9EB4-84B3-4F70-8C76-0A6BB4AAEA8C}" srcOrd="0" destOrd="0" presId="urn:microsoft.com/office/officeart/2005/8/layout/vList5"/>
    <dgm:cxn modelId="{802BB305-1016-4216-9C07-C3090B4ED223}" type="presOf" srcId="{7BC62A56-4A28-426A-8C15-90F0055CAEDC}" destId="{90D6D44E-EB30-4C8D-9A6E-3F6538FB578E}" srcOrd="0" destOrd="0" presId="urn:microsoft.com/office/officeart/2005/8/layout/vList5"/>
    <dgm:cxn modelId="{68B40CFC-1D7C-4270-AC77-C2BC4DA2C360}" srcId="{5B083824-0654-4AA5-B009-A34CEA7ECC6F}" destId="{DCC7B11C-02A0-4CD2-8762-BCFBD7F94D05}" srcOrd="2" destOrd="0" parTransId="{FF4DD146-5CF7-4F9A-97EC-0DE6373871A3}" sibTransId="{1D3824C3-4AE7-4B9A-A571-998B50620F6C}"/>
    <dgm:cxn modelId="{9DE8547F-86D8-4C5F-B0B9-AB7CD9E2A5D8}" type="presOf" srcId="{DCC7B11C-02A0-4CD2-8762-BCFBD7F94D05}" destId="{A57E95A6-4CE5-419D-B2F0-2BA140E5EBB5}" srcOrd="0" destOrd="0" presId="urn:microsoft.com/office/officeart/2005/8/layout/vList5"/>
    <dgm:cxn modelId="{B270C85F-D214-45E7-8FBA-23278BF830C7}" srcId="{B5916D93-2993-47E4-B0E9-1B014FB10FA8}" destId="{FFC57DC7-3FE2-40AB-A9A1-7F655A5A8F97}" srcOrd="0" destOrd="0" parTransId="{8B897CBF-D5AE-4F6D-9CF5-787F061C2B2C}" sibTransId="{2265273B-FF82-4F66-BE72-36DC81164759}"/>
    <dgm:cxn modelId="{C3A24A5D-AEE8-4A61-BCEB-4AF228964899}" type="presParOf" srcId="{087D9EB4-84B3-4F70-8C76-0A6BB4AAEA8C}" destId="{EB5DC146-454B-4E00-9E96-B49DB970CFEC}" srcOrd="0" destOrd="0" presId="urn:microsoft.com/office/officeart/2005/8/layout/vList5"/>
    <dgm:cxn modelId="{BF50AF8C-4E80-442D-8B7E-D330E4E36464}" type="presParOf" srcId="{EB5DC146-454B-4E00-9E96-B49DB970CFEC}" destId="{AD3D9EBD-7B88-4969-BAE3-7346549CBF07}" srcOrd="0" destOrd="0" presId="urn:microsoft.com/office/officeart/2005/8/layout/vList5"/>
    <dgm:cxn modelId="{0C6EB7AF-427E-46B8-9DF3-3AA46F3B4B96}" type="presParOf" srcId="{EB5DC146-454B-4E00-9E96-B49DB970CFEC}" destId="{C62A03A2-0643-4579-AEDE-BF8C47F3897C}" srcOrd="1" destOrd="0" presId="urn:microsoft.com/office/officeart/2005/8/layout/vList5"/>
    <dgm:cxn modelId="{FDB6552E-297C-4C13-9D95-86F3D2F4DF9F}" type="presParOf" srcId="{087D9EB4-84B3-4F70-8C76-0A6BB4AAEA8C}" destId="{A06D9FB2-520E-43A7-89B8-CE88628C8AA1}" srcOrd="1" destOrd="0" presId="urn:microsoft.com/office/officeart/2005/8/layout/vList5"/>
    <dgm:cxn modelId="{22072E7B-C20A-4602-B0BA-B311635F216F}" type="presParOf" srcId="{087D9EB4-84B3-4F70-8C76-0A6BB4AAEA8C}" destId="{8EF554DB-E693-4334-9331-14882A6AB5AF}" srcOrd="2" destOrd="0" presId="urn:microsoft.com/office/officeart/2005/8/layout/vList5"/>
    <dgm:cxn modelId="{3BBF02C2-9C64-46C8-829C-F28FEBB5BF59}" type="presParOf" srcId="{8EF554DB-E693-4334-9331-14882A6AB5AF}" destId="{8DF1F5CF-C76B-4CF9-B21F-7CAA1C6EE6AE}" srcOrd="0" destOrd="0" presId="urn:microsoft.com/office/officeart/2005/8/layout/vList5"/>
    <dgm:cxn modelId="{CEEAA3F9-5F4C-425A-9757-B3B046E1B383}" type="presParOf" srcId="{8EF554DB-E693-4334-9331-14882A6AB5AF}" destId="{90D6D44E-EB30-4C8D-9A6E-3F6538FB578E}" srcOrd="1" destOrd="0" presId="urn:microsoft.com/office/officeart/2005/8/layout/vList5"/>
    <dgm:cxn modelId="{74253E82-31ED-4C6E-A5F7-16A53A46602B}" type="presParOf" srcId="{087D9EB4-84B3-4F70-8C76-0A6BB4AAEA8C}" destId="{53E6045A-F711-42BB-979D-0256E220464C}" srcOrd="3" destOrd="0" presId="urn:microsoft.com/office/officeart/2005/8/layout/vList5"/>
    <dgm:cxn modelId="{03479300-F3E4-462A-8961-BB2936F181F7}" type="presParOf" srcId="{087D9EB4-84B3-4F70-8C76-0A6BB4AAEA8C}" destId="{90412829-4322-4D71-94AB-D0E73232E594}" srcOrd="4" destOrd="0" presId="urn:microsoft.com/office/officeart/2005/8/layout/vList5"/>
    <dgm:cxn modelId="{897F7B91-B5BB-4C22-A8B7-66CEBE15FD1F}" type="presParOf" srcId="{90412829-4322-4D71-94AB-D0E73232E594}" destId="{A57E95A6-4CE5-419D-B2F0-2BA140E5EBB5}" srcOrd="0" destOrd="0" presId="urn:microsoft.com/office/officeart/2005/8/layout/vList5"/>
    <dgm:cxn modelId="{302DDBB6-6A16-43E5-8F3C-E9DF865117D8}" type="presParOf" srcId="{90412829-4322-4D71-94AB-D0E73232E594}" destId="{E96C09EC-780E-4020-9430-E0C1C886FE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C8C8F7-ECF3-4501-95ED-5A3B8C805075}">
      <dsp:nvSpPr>
        <dsp:cNvPr id="0" name=""/>
        <dsp:cNvSpPr/>
      </dsp:nvSpPr>
      <dsp:spPr>
        <a:xfrm>
          <a:off x="0" y="451078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smtClean="0"/>
            <a:t>Makroelementy</a:t>
          </a:r>
          <a:endParaRPr lang="cs-CZ" sz="4700" kern="1200"/>
        </a:p>
      </dsp:txBody>
      <dsp:txXfrm>
        <a:off x="0" y="451078"/>
        <a:ext cx="8229600" cy="1127295"/>
      </dsp:txXfrm>
    </dsp:sp>
    <dsp:sp modelId="{DEB24346-6CDD-44E1-9DFA-6AE7F148FA75}">
      <dsp:nvSpPr>
        <dsp:cNvPr id="0" name=""/>
        <dsp:cNvSpPr/>
      </dsp:nvSpPr>
      <dsp:spPr>
        <a:xfrm>
          <a:off x="0" y="1578373"/>
          <a:ext cx="822960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9690" rIns="334264" bIns="596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700" kern="1200" smtClean="0"/>
            <a:t>Denní potřeba je nad 100 mg</a:t>
          </a:r>
          <a:endParaRPr lang="cs-CZ" sz="3700" kern="1200"/>
        </a:p>
      </dsp:txBody>
      <dsp:txXfrm>
        <a:off x="0" y="1578373"/>
        <a:ext cx="8229600" cy="778320"/>
      </dsp:txXfrm>
    </dsp:sp>
    <dsp:sp modelId="{7F8CA18B-2991-4BCE-A37B-E1719310AEE0}">
      <dsp:nvSpPr>
        <dsp:cNvPr id="0" name=""/>
        <dsp:cNvSpPr/>
      </dsp:nvSpPr>
      <dsp:spPr>
        <a:xfrm>
          <a:off x="0" y="2356693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smtClean="0"/>
            <a:t>Mikroelementy – stopové prvky</a:t>
          </a:r>
          <a:endParaRPr lang="cs-CZ" sz="4700" kern="1200"/>
        </a:p>
      </dsp:txBody>
      <dsp:txXfrm>
        <a:off x="0" y="2356693"/>
        <a:ext cx="8229600" cy="1127295"/>
      </dsp:txXfrm>
    </dsp:sp>
    <dsp:sp modelId="{004DC629-6490-4637-8B35-4AEA2AD7BD4D}">
      <dsp:nvSpPr>
        <dsp:cNvPr id="0" name=""/>
        <dsp:cNvSpPr/>
      </dsp:nvSpPr>
      <dsp:spPr>
        <a:xfrm>
          <a:off x="0" y="3483988"/>
          <a:ext cx="822960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9690" rIns="334264" bIns="596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700" kern="1200" smtClean="0"/>
            <a:t>Denní potřeba do 100 mg</a:t>
          </a:r>
          <a:endParaRPr lang="cs-CZ" sz="3700" kern="1200"/>
        </a:p>
      </dsp:txBody>
      <dsp:txXfrm>
        <a:off x="0" y="3483988"/>
        <a:ext cx="8229600" cy="778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FE2A8-9B6F-4FE3-9814-1A21CDDDEAFC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smtClean="0"/>
            <a:t>vápník</a:t>
          </a:r>
          <a:endParaRPr lang="cs-CZ" sz="3300" kern="1200"/>
        </a:p>
      </dsp:txBody>
      <dsp:txXfrm>
        <a:off x="3371403" y="736"/>
        <a:ext cx="1486792" cy="966415"/>
      </dsp:txXfrm>
    </dsp:sp>
    <dsp:sp modelId="{DCA9EC10-EA25-481B-B803-E51A1684040E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553A-DACC-410E-8A29-139C3AB88C78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smtClean="0"/>
            <a:t>fosfor</a:t>
          </a:r>
          <a:endParaRPr lang="cs-CZ" sz="3300" kern="1200"/>
        </a:p>
      </dsp:txBody>
      <dsp:txXfrm>
        <a:off x="5208306" y="1335324"/>
        <a:ext cx="1486792" cy="966415"/>
      </dsp:txXfrm>
    </dsp:sp>
    <dsp:sp modelId="{1C3750EF-D88D-49DD-BE66-E3C30845BAE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37494-9F73-43D3-9DEC-3DA64ACD06FD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smtClean="0"/>
            <a:t>hořčík</a:t>
          </a:r>
          <a:endParaRPr lang="cs-CZ" sz="3300" kern="1200"/>
        </a:p>
      </dsp:txBody>
      <dsp:txXfrm>
        <a:off x="4506671" y="3494733"/>
        <a:ext cx="1486792" cy="966415"/>
      </dsp:txXfrm>
    </dsp:sp>
    <dsp:sp modelId="{4CF640AC-9BEB-45DD-9D2D-994D4571C493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3B878-1E4E-4FA5-B0A1-47E3463DE81F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smtClean="0"/>
            <a:t>sodík</a:t>
          </a:r>
          <a:endParaRPr lang="cs-CZ" sz="3300" kern="1200"/>
        </a:p>
      </dsp:txBody>
      <dsp:txXfrm>
        <a:off x="2236135" y="3494733"/>
        <a:ext cx="1486792" cy="966415"/>
      </dsp:txXfrm>
    </dsp:sp>
    <dsp:sp modelId="{E96DA7D4-320B-4E27-A60D-063BB692AA66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EABA1-855E-46A9-BAD5-E85BF1B298E7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smtClean="0"/>
            <a:t>draslík</a:t>
          </a:r>
          <a:endParaRPr lang="cs-CZ" sz="3300" kern="1200"/>
        </a:p>
      </dsp:txBody>
      <dsp:txXfrm>
        <a:off x="1534500" y="1335324"/>
        <a:ext cx="1486792" cy="966415"/>
      </dsp:txXfrm>
    </dsp:sp>
    <dsp:sp modelId="{8BD4579E-4185-4A77-93A2-EC5F76CCF89F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2D153-3F72-4F83-A0AD-0883E0BDF1A7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7AC4-19ED-4DC7-B788-B28FB2AF51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Označení materiálu:</a:t>
            </a:r>
            <a:r>
              <a:rPr lang="cs-CZ" dirty="0" smtClean="0"/>
              <a:t> </a:t>
            </a:r>
            <a:r>
              <a:rPr lang="cs-CZ" smtClean="0"/>
              <a:t>	</a:t>
            </a:r>
            <a:r>
              <a:rPr lang="cs-CZ" smtClean="0"/>
              <a:t>VY_32_INOVACE_DVOLE_SUROVINY1_05</a:t>
            </a:r>
            <a:endParaRPr lang="cs-CZ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Název materiálu:</a:t>
            </a:r>
            <a:r>
              <a:rPr lang="cs-CZ" dirty="0" smtClean="0"/>
              <a:t>	Minerální látky	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Tematická oblast:	</a:t>
            </a:r>
            <a:r>
              <a:rPr lang="cs-CZ" dirty="0" smtClean="0"/>
              <a:t>Suroviny, 1. ročník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Anotace:</a:t>
            </a:r>
            <a:r>
              <a:rPr lang="cs-CZ" dirty="0" smtClean="0"/>
              <a:t>	Prezentace slouží k výkladu nového učiva.</a:t>
            </a:r>
            <a:endParaRPr lang="en-US" i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Očekávaný výstup:</a:t>
            </a:r>
            <a:r>
              <a:rPr lang="cs-CZ" dirty="0" smtClean="0"/>
              <a:t>	Materiál slouží k osvojení a upevnění učiva na téma minerální látky, 	rozdělení minerálních látek, zdroje a pozitivní účinky jednotlivých 	prvků ve stravě.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Klíčová slova:	</a:t>
            </a:r>
            <a:r>
              <a:rPr lang="cs-CZ" dirty="0" err="1" smtClean="0"/>
              <a:t>makroelementy</a:t>
            </a:r>
            <a:r>
              <a:rPr lang="cs-CZ" dirty="0" smtClean="0"/>
              <a:t>, mikroelementy, stopové prvky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Metodika:</a:t>
            </a:r>
            <a:r>
              <a:rPr lang="cs-CZ" dirty="0" smtClean="0"/>
              <a:t> 	Podklad k výuce nové látky.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Obor:</a:t>
            </a:r>
            <a:r>
              <a:rPr lang="cs-CZ" dirty="0" smtClean="0"/>
              <a:t>	29-54-H/01 Cukrář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Ročník:</a:t>
            </a:r>
            <a:r>
              <a:rPr lang="cs-CZ" dirty="0" smtClean="0"/>
              <a:t>	1.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Autor:</a:t>
            </a:r>
            <a:r>
              <a:rPr lang="cs-CZ" dirty="0" smtClean="0"/>
              <a:t> 	Ing. Lenka Dvořáčková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Zpracováno dne:	</a:t>
            </a:r>
            <a:r>
              <a:rPr lang="cs-CZ" dirty="0" smtClean="0"/>
              <a:t>12. 10. 2012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en-US" dirty="0" err="1" smtClean="0"/>
              <a:t>Prohlašuji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tvorbě</a:t>
            </a:r>
            <a:r>
              <a:rPr lang="en-US" dirty="0" smtClean="0"/>
              <a:t> </a:t>
            </a:r>
            <a:r>
              <a:rPr lang="en-US" dirty="0" err="1" smtClean="0"/>
              <a:t>výukového</a:t>
            </a:r>
            <a:r>
              <a:rPr lang="en-US" dirty="0" smtClean="0"/>
              <a:t> </a:t>
            </a:r>
            <a:r>
              <a:rPr lang="en-US" dirty="0" err="1" smtClean="0"/>
              <a:t>materiálu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respektoval</a:t>
            </a:r>
            <a:r>
              <a:rPr lang="en-US" dirty="0" smtClean="0"/>
              <a:t>(a) </a:t>
            </a:r>
            <a:r>
              <a:rPr lang="en-US" dirty="0" err="1" smtClean="0"/>
              <a:t>všeobecně</a:t>
            </a:r>
            <a:r>
              <a:rPr lang="en-US" dirty="0" smtClean="0"/>
              <a:t> </a:t>
            </a:r>
            <a:r>
              <a:rPr lang="en-US" dirty="0" err="1" smtClean="0"/>
              <a:t>užívané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a </a:t>
            </a:r>
            <a:r>
              <a:rPr lang="en-US" dirty="0" err="1" smtClean="0"/>
              <a:t>morální</a:t>
            </a:r>
            <a:r>
              <a:rPr lang="en-US" dirty="0" smtClean="0"/>
              <a:t> </a:t>
            </a:r>
            <a:r>
              <a:rPr lang="en-US" dirty="0" err="1" smtClean="0"/>
              <a:t>zvyklosti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a </a:t>
            </a:r>
            <a:r>
              <a:rPr lang="en-US" dirty="0" err="1" smtClean="0"/>
              <a:t>jiná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třetích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, </a:t>
            </a:r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duševního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obchodní</a:t>
            </a:r>
            <a:r>
              <a:rPr lang="en-US" dirty="0" smtClean="0"/>
              <a:t> </a:t>
            </a:r>
            <a:r>
              <a:rPr lang="en-US" dirty="0" err="1" smtClean="0"/>
              <a:t>firmě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software, k </a:t>
            </a:r>
            <a:r>
              <a:rPr lang="en-US" dirty="0" err="1" smtClean="0"/>
              <a:t>filmovým</a:t>
            </a:r>
            <a:r>
              <a:rPr lang="en-US" dirty="0" smtClean="0"/>
              <a:t>, </a:t>
            </a:r>
            <a:r>
              <a:rPr lang="en-US" dirty="0" err="1" smtClean="0"/>
              <a:t>hudebním</a:t>
            </a:r>
            <a:r>
              <a:rPr lang="en-US" dirty="0" smtClean="0"/>
              <a:t> a </a:t>
            </a:r>
            <a:r>
              <a:rPr lang="en-US" dirty="0" err="1" smtClean="0"/>
              <a:t>fotografickým</a:t>
            </a:r>
            <a:r>
              <a:rPr lang="en-US" dirty="0" smtClean="0"/>
              <a:t> </a:t>
            </a:r>
            <a:r>
              <a:rPr lang="en-US" dirty="0" err="1" smtClean="0"/>
              <a:t>dílům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ochranným</a:t>
            </a:r>
            <a:r>
              <a:rPr lang="en-US" dirty="0" smtClean="0"/>
              <a:t> </a:t>
            </a:r>
            <a:r>
              <a:rPr lang="en-US" dirty="0" err="1" smtClean="0"/>
              <a:t>známkám</a:t>
            </a:r>
            <a:r>
              <a:rPr lang="en-US" dirty="0" smtClean="0"/>
              <a:t>)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121/2000 Sb. (</a:t>
            </a:r>
            <a:r>
              <a:rPr lang="en-US" dirty="0" err="1" smtClean="0"/>
              <a:t>autorský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). </a:t>
            </a:r>
            <a:r>
              <a:rPr lang="en-US" dirty="0" err="1" smtClean="0"/>
              <a:t>Nesu</a:t>
            </a:r>
            <a:r>
              <a:rPr lang="en-US" dirty="0" smtClean="0"/>
              <a:t> </a:t>
            </a:r>
            <a:r>
              <a:rPr lang="en-US" dirty="0" err="1" smtClean="0"/>
              <a:t>veškerou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obsah</a:t>
            </a:r>
            <a:r>
              <a:rPr lang="en-US" dirty="0" smtClean="0"/>
              <a:t> a </a:t>
            </a:r>
            <a:r>
              <a:rPr lang="en-US" dirty="0" err="1" smtClean="0"/>
              <a:t>původ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tabLst>
                <a:tab pos="2428875" algn="l"/>
              </a:tabLst>
            </a:pP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smtClean="0"/>
              <a:t>Jód, fluor, křemík</a:t>
            </a:r>
            <a:endParaRPr lang="cs-CZ" sz="5400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smtClean="0"/>
              <a:t>Zinek, železo, selen</a:t>
            </a:r>
            <a:endParaRPr lang="cs-CZ" sz="5400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Jaký je význam minerálních látek v organismu?</a:t>
            </a:r>
          </a:p>
          <a:p>
            <a:r>
              <a:rPr lang="cs-CZ" smtClean="0"/>
              <a:t>Urči hlavní zdroje minerálních látek?</a:t>
            </a:r>
          </a:p>
          <a:p>
            <a:r>
              <a:rPr lang="cs-CZ" smtClean="0"/>
              <a:t> Jak minerální látky rozdělujeme?</a:t>
            </a:r>
          </a:p>
          <a:p>
            <a:r>
              <a:rPr lang="cs-CZ" smtClean="0"/>
              <a:t>Jaké nemoci může způsobit nedostatek minerálních látek?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/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endParaRPr lang="cs-CZ"/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800199"/>
          </a:xfrm>
        </p:spPr>
        <p:txBody>
          <a:bodyPr>
            <a:normAutofit/>
          </a:bodyPr>
          <a:lstStyle/>
          <a:p>
            <a:r>
              <a:rPr lang="cs-CZ" sz="8000" smtClean="0"/>
              <a:t>Nutné živiny</a:t>
            </a:r>
            <a:endParaRPr lang="cs-CZ" sz="80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cs-CZ" sz="6600" smtClean="0">
                <a:solidFill>
                  <a:schemeClr val="tx1"/>
                </a:solidFill>
              </a:rPr>
              <a:t>Minerální látky</a:t>
            </a:r>
            <a:endParaRPr lang="cs-CZ" sz="6600">
              <a:solidFill>
                <a:schemeClr val="tx1"/>
              </a:solidFill>
            </a:endParaRPr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Minerální látky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Jsou nezbytné pro organismus</a:t>
            </a:r>
          </a:p>
          <a:p>
            <a:r>
              <a:rPr lang="cs-CZ" smtClean="0"/>
              <a:t>Důležitá součást naší výživy</a:t>
            </a:r>
          </a:p>
          <a:p>
            <a:r>
              <a:rPr lang="cs-CZ" smtClean="0"/>
              <a:t>Neumíme si je sami vytvářet</a:t>
            </a:r>
          </a:p>
          <a:p>
            <a:r>
              <a:rPr lang="cs-CZ" smtClean="0"/>
              <a:t>Vyskytují se v potravinách</a:t>
            </a:r>
          </a:p>
          <a:p>
            <a:r>
              <a:rPr lang="cs-CZ" smtClean="0"/>
              <a:t>Hlavním zdrojem ovoce a zelenina</a:t>
            </a:r>
          </a:p>
          <a:p>
            <a:r>
              <a:rPr lang="cs-CZ" smtClean="0"/>
              <a:t>Potravinové doplňky v lékárnách</a:t>
            </a:r>
          </a:p>
          <a:p>
            <a:r>
              <a:rPr lang="cs-CZ" smtClean="0"/>
              <a:t>Denně jich potřebujeme velmi málo</a:t>
            </a:r>
            <a:endParaRPr lang="cs-CZ"/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Význam minerálních látek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Výstavba tělesných tkání</a:t>
            </a:r>
          </a:p>
          <a:p>
            <a:r>
              <a:rPr lang="cs-CZ" smtClean="0"/>
              <a:t>Ovlivňují činnost orgánů</a:t>
            </a:r>
          </a:p>
          <a:p>
            <a:r>
              <a:rPr lang="cs-CZ" smtClean="0"/>
              <a:t>Ovlivňují metabolismus</a:t>
            </a:r>
          </a:p>
          <a:p>
            <a:r>
              <a:rPr lang="cs-CZ" smtClean="0"/>
              <a:t>Prevence civilizačních chorob</a:t>
            </a:r>
          </a:p>
          <a:p>
            <a:r>
              <a:rPr lang="cs-CZ" smtClean="0"/>
              <a:t>Nedostatek způsobuje různé nemoci</a:t>
            </a:r>
          </a:p>
          <a:p>
            <a:r>
              <a:rPr lang="cs-CZ" smtClean="0"/>
              <a:t>Mají vliv na hladinu cholesterolu</a:t>
            </a:r>
            <a:endParaRPr lang="cs-CZ"/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cs-CZ" b="1" smtClean="0"/>
              <a:t>Rozdělení minerálních látek</a:t>
            </a:r>
            <a:endParaRPr lang="cs-CZ" b="1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MAKROELEMENTY</a:t>
            </a:r>
            <a:endParaRPr lang="cs-CZ" b="1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smtClean="0"/>
              <a:t>Vápník, fosfor, hořčík</a:t>
            </a:r>
            <a:endParaRPr lang="cs-CZ" sz="5400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smtClean="0"/>
              <a:t>Sodík, draslík, chlór</a:t>
            </a:r>
            <a:endParaRPr lang="cs-CZ" sz="5400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MIKROELEMENTY – stopové prvky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mtClean="0"/>
              <a:t> </a:t>
            </a:r>
            <a:endParaRPr lang="cs-CZ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628800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123728" y="6492875"/>
            <a:ext cx="4968552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434</Words>
  <Application>Microsoft Office PowerPoint</Application>
  <PresentationFormat>Předvádění na obrazovce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Nutné živiny</vt:lpstr>
      <vt:lpstr>Minerální látky</vt:lpstr>
      <vt:lpstr>Význam minerálních látek</vt:lpstr>
      <vt:lpstr>Rozdělení minerálních látek</vt:lpstr>
      <vt:lpstr>MAKROELEMENTY</vt:lpstr>
      <vt:lpstr>Vápník, fosfor, hořčík</vt:lpstr>
      <vt:lpstr>Sodík, draslík, chlór</vt:lpstr>
      <vt:lpstr>MIKROELEMENTY – stopové prvky</vt:lpstr>
      <vt:lpstr>Jód, fluor, křemík</vt:lpstr>
      <vt:lpstr>Zinek, železo, selen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Nutné živiny</dc:title>
  <dc:creator>admin</dc:creator>
  <cp:lastModifiedBy>Hana</cp:lastModifiedBy>
  <cp:revision>17</cp:revision>
  <dcterms:created xsi:type="dcterms:W3CDTF">2012-12-28T14:55:13Z</dcterms:created>
  <dcterms:modified xsi:type="dcterms:W3CDTF">2013-07-10T09:35:19Z</dcterms:modified>
</cp:coreProperties>
</file>