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56D68A-92CF-440E-A3AF-B1BB683A6AA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85F7031-BE9A-43E6-BCD3-1795E2839206}">
      <dgm:prSet phldrT="[Text]"/>
      <dgm:spPr/>
      <dgm:t>
        <a:bodyPr/>
        <a:lstStyle/>
        <a:p>
          <a:r>
            <a:rPr lang="cs-CZ" smtClean="0"/>
            <a:t>Subjektivní metody</a:t>
          </a:r>
          <a:endParaRPr lang="cs-CZ"/>
        </a:p>
      </dgm:t>
    </dgm:pt>
    <dgm:pt modelId="{0036BFC7-B059-49BD-A458-3F7D3DAA4270}" type="parTrans" cxnId="{634A2DD4-0059-4BCF-B25A-6607921FE99F}">
      <dgm:prSet/>
      <dgm:spPr/>
      <dgm:t>
        <a:bodyPr/>
        <a:lstStyle/>
        <a:p>
          <a:endParaRPr lang="cs-CZ"/>
        </a:p>
      </dgm:t>
    </dgm:pt>
    <dgm:pt modelId="{47000852-5468-4EBB-B5AB-C250523B7FAD}" type="sibTrans" cxnId="{634A2DD4-0059-4BCF-B25A-6607921FE99F}">
      <dgm:prSet/>
      <dgm:spPr/>
      <dgm:t>
        <a:bodyPr/>
        <a:lstStyle/>
        <a:p>
          <a:endParaRPr lang="cs-CZ"/>
        </a:p>
      </dgm:t>
    </dgm:pt>
    <dgm:pt modelId="{064E06BC-C321-41EE-A3DB-3E677EF8AB90}">
      <dgm:prSet phldrT="[Text]"/>
      <dgm:spPr/>
      <dgm:t>
        <a:bodyPr/>
        <a:lstStyle/>
        <a:p>
          <a:r>
            <a:rPr lang="cs-CZ" smtClean="0"/>
            <a:t>smyslové posuzování - senzorické</a:t>
          </a:r>
          <a:endParaRPr lang="cs-CZ"/>
        </a:p>
      </dgm:t>
    </dgm:pt>
    <dgm:pt modelId="{5AB8278E-C2D2-4B63-8078-58405C418C4E}" type="parTrans" cxnId="{36804721-E645-456B-ABFD-754451FC2127}">
      <dgm:prSet/>
      <dgm:spPr/>
      <dgm:t>
        <a:bodyPr/>
        <a:lstStyle/>
        <a:p>
          <a:endParaRPr lang="cs-CZ"/>
        </a:p>
      </dgm:t>
    </dgm:pt>
    <dgm:pt modelId="{F0BC8355-902C-4D5D-B31A-48D16E5D065C}" type="sibTrans" cxnId="{36804721-E645-456B-ABFD-754451FC2127}">
      <dgm:prSet/>
      <dgm:spPr/>
      <dgm:t>
        <a:bodyPr/>
        <a:lstStyle/>
        <a:p>
          <a:endParaRPr lang="cs-CZ"/>
        </a:p>
      </dgm:t>
    </dgm:pt>
    <dgm:pt modelId="{CBB89308-0A39-4C72-BC3E-2DB118CE5AA3}">
      <dgm:prSet phldrT="[Text]"/>
      <dgm:spPr/>
      <dgm:t>
        <a:bodyPr/>
        <a:lstStyle/>
        <a:p>
          <a:r>
            <a:rPr lang="cs-CZ" smtClean="0"/>
            <a:t>Objektivní metody</a:t>
          </a:r>
          <a:endParaRPr lang="cs-CZ"/>
        </a:p>
      </dgm:t>
    </dgm:pt>
    <dgm:pt modelId="{293B2779-FEB9-4775-AC91-4E8210334A51}" type="parTrans" cxnId="{DF58F2E3-B875-4748-9B09-788F43C411AF}">
      <dgm:prSet/>
      <dgm:spPr/>
      <dgm:t>
        <a:bodyPr/>
        <a:lstStyle/>
        <a:p>
          <a:endParaRPr lang="cs-CZ"/>
        </a:p>
      </dgm:t>
    </dgm:pt>
    <dgm:pt modelId="{647EDC9F-E36D-4BB7-B947-124D1D989EC7}" type="sibTrans" cxnId="{DF58F2E3-B875-4748-9B09-788F43C411AF}">
      <dgm:prSet/>
      <dgm:spPr/>
      <dgm:t>
        <a:bodyPr/>
        <a:lstStyle/>
        <a:p>
          <a:endParaRPr lang="cs-CZ"/>
        </a:p>
      </dgm:t>
    </dgm:pt>
    <dgm:pt modelId="{C5D00AB6-CA5C-41D8-A626-1F6AB5D44DFE}">
      <dgm:prSet phldrT="[Text]"/>
      <dgm:spPr/>
      <dgm:t>
        <a:bodyPr/>
        <a:lstStyle/>
        <a:p>
          <a:r>
            <a:rPr lang="cs-CZ" smtClean="0"/>
            <a:t>kvalitativní ukazatele</a:t>
          </a:r>
          <a:endParaRPr lang="cs-CZ"/>
        </a:p>
      </dgm:t>
    </dgm:pt>
    <dgm:pt modelId="{BC6CF231-9DD6-4340-B468-E1061E20E208}" type="parTrans" cxnId="{BEBA08AC-D796-460B-A4FA-42E97E5EEE04}">
      <dgm:prSet/>
      <dgm:spPr/>
      <dgm:t>
        <a:bodyPr/>
        <a:lstStyle/>
        <a:p>
          <a:endParaRPr lang="cs-CZ"/>
        </a:p>
      </dgm:t>
    </dgm:pt>
    <dgm:pt modelId="{E09CF3AC-FAA4-45C0-8D7F-4BC3710DB70B}" type="sibTrans" cxnId="{BEBA08AC-D796-460B-A4FA-42E97E5EEE04}">
      <dgm:prSet/>
      <dgm:spPr/>
      <dgm:t>
        <a:bodyPr/>
        <a:lstStyle/>
        <a:p>
          <a:endParaRPr lang="cs-CZ"/>
        </a:p>
      </dgm:t>
    </dgm:pt>
    <dgm:pt modelId="{03C0EB1F-CA26-460B-A01A-59CD4152B283}">
      <dgm:prSet phldrT="[Text]"/>
      <dgm:spPr/>
      <dgm:t>
        <a:bodyPr/>
        <a:lstStyle/>
        <a:p>
          <a:r>
            <a:rPr lang="cs-CZ" smtClean="0"/>
            <a:t>rychlé při přejímce zboží do skladu</a:t>
          </a:r>
          <a:endParaRPr lang="cs-CZ"/>
        </a:p>
      </dgm:t>
    </dgm:pt>
    <dgm:pt modelId="{E000AA6E-E2CE-433D-9FA8-56CDA2FD7932}" type="parTrans" cxnId="{B4AABB6E-925C-44D5-AEA2-73F0244D3993}">
      <dgm:prSet/>
      <dgm:spPr/>
    </dgm:pt>
    <dgm:pt modelId="{01A1633A-F274-4098-A162-26F01A7D6912}" type="sibTrans" cxnId="{B4AABB6E-925C-44D5-AEA2-73F0244D3993}">
      <dgm:prSet/>
      <dgm:spPr/>
    </dgm:pt>
    <dgm:pt modelId="{D23EB796-A916-4B6C-AA6A-C1AB01E789B3}">
      <dgm:prSet phldrT="[Text]"/>
      <dgm:spPr/>
      <dgm:t>
        <a:bodyPr/>
        <a:lstStyle/>
        <a:p>
          <a:r>
            <a:rPr lang="cs-CZ" smtClean="0"/>
            <a:t>používáme přístroje a pomůcky</a:t>
          </a:r>
          <a:endParaRPr lang="cs-CZ"/>
        </a:p>
      </dgm:t>
    </dgm:pt>
    <dgm:pt modelId="{670C216F-E6D0-4247-99DC-798151D44B36}" type="parTrans" cxnId="{4E29CFB6-43A8-455D-895A-C5D3BD01002E}">
      <dgm:prSet/>
      <dgm:spPr/>
    </dgm:pt>
    <dgm:pt modelId="{9E6671BA-068B-4D99-A2F2-42D12395D42F}" type="sibTrans" cxnId="{4E29CFB6-43A8-455D-895A-C5D3BD01002E}">
      <dgm:prSet/>
      <dgm:spPr/>
    </dgm:pt>
    <dgm:pt modelId="{45334B39-AE09-4C74-B184-6B7CBC99899E}" type="pres">
      <dgm:prSet presAssocID="{FA56D68A-92CF-440E-A3AF-B1BB683A6A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EB5EB1D-CE84-4A6B-92E9-1885B5D4A27E}" type="pres">
      <dgm:prSet presAssocID="{885F7031-BE9A-43E6-BCD3-1795E283920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2FAAAA-9477-4171-A2F7-8CA7AF105F36}" type="pres">
      <dgm:prSet presAssocID="{885F7031-BE9A-43E6-BCD3-1795E283920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F46D23-768E-4613-A2D0-A58D1E69D0CB}" type="pres">
      <dgm:prSet presAssocID="{CBB89308-0A39-4C72-BC3E-2DB118CE5AA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CCE7680-AE03-46B6-8B8A-70BE3BDC01AB}" type="pres">
      <dgm:prSet presAssocID="{CBB89308-0A39-4C72-BC3E-2DB118CE5AA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4AABB6E-925C-44D5-AEA2-73F0244D3993}" srcId="{885F7031-BE9A-43E6-BCD3-1795E2839206}" destId="{03C0EB1F-CA26-460B-A01A-59CD4152B283}" srcOrd="1" destOrd="0" parTransId="{E000AA6E-E2CE-433D-9FA8-56CDA2FD7932}" sibTransId="{01A1633A-F274-4098-A162-26F01A7D6912}"/>
    <dgm:cxn modelId="{145CC611-A613-4947-AC35-5402F45C289B}" type="presOf" srcId="{03C0EB1F-CA26-460B-A01A-59CD4152B283}" destId="{8A2FAAAA-9477-4171-A2F7-8CA7AF105F36}" srcOrd="0" destOrd="1" presId="urn:microsoft.com/office/officeart/2005/8/layout/vList2"/>
    <dgm:cxn modelId="{75F13B12-787B-4D2A-B5B4-320F5C63A9DE}" type="presOf" srcId="{D23EB796-A916-4B6C-AA6A-C1AB01E789B3}" destId="{7CCE7680-AE03-46B6-8B8A-70BE3BDC01AB}" srcOrd="0" destOrd="1" presId="urn:microsoft.com/office/officeart/2005/8/layout/vList2"/>
    <dgm:cxn modelId="{36804721-E645-456B-ABFD-754451FC2127}" srcId="{885F7031-BE9A-43E6-BCD3-1795E2839206}" destId="{064E06BC-C321-41EE-A3DB-3E677EF8AB90}" srcOrd="0" destOrd="0" parTransId="{5AB8278E-C2D2-4B63-8078-58405C418C4E}" sibTransId="{F0BC8355-902C-4D5D-B31A-48D16E5D065C}"/>
    <dgm:cxn modelId="{1ACDE7D6-096D-4C56-9B20-A14C51B1701B}" type="presOf" srcId="{064E06BC-C321-41EE-A3DB-3E677EF8AB90}" destId="{8A2FAAAA-9477-4171-A2F7-8CA7AF105F36}" srcOrd="0" destOrd="0" presId="urn:microsoft.com/office/officeart/2005/8/layout/vList2"/>
    <dgm:cxn modelId="{634A2DD4-0059-4BCF-B25A-6607921FE99F}" srcId="{FA56D68A-92CF-440E-A3AF-B1BB683A6AA7}" destId="{885F7031-BE9A-43E6-BCD3-1795E2839206}" srcOrd="0" destOrd="0" parTransId="{0036BFC7-B059-49BD-A458-3F7D3DAA4270}" sibTransId="{47000852-5468-4EBB-B5AB-C250523B7FAD}"/>
    <dgm:cxn modelId="{000F0FDA-2FA8-446C-99E2-9F564D9727BB}" type="presOf" srcId="{FA56D68A-92CF-440E-A3AF-B1BB683A6AA7}" destId="{45334B39-AE09-4C74-B184-6B7CBC99899E}" srcOrd="0" destOrd="0" presId="urn:microsoft.com/office/officeart/2005/8/layout/vList2"/>
    <dgm:cxn modelId="{BEBA08AC-D796-460B-A4FA-42E97E5EEE04}" srcId="{CBB89308-0A39-4C72-BC3E-2DB118CE5AA3}" destId="{C5D00AB6-CA5C-41D8-A626-1F6AB5D44DFE}" srcOrd="0" destOrd="0" parTransId="{BC6CF231-9DD6-4340-B468-E1061E20E208}" sibTransId="{E09CF3AC-FAA4-45C0-8D7F-4BC3710DB70B}"/>
    <dgm:cxn modelId="{4E29CFB6-43A8-455D-895A-C5D3BD01002E}" srcId="{CBB89308-0A39-4C72-BC3E-2DB118CE5AA3}" destId="{D23EB796-A916-4B6C-AA6A-C1AB01E789B3}" srcOrd="1" destOrd="0" parTransId="{670C216F-E6D0-4247-99DC-798151D44B36}" sibTransId="{9E6671BA-068B-4D99-A2F2-42D12395D42F}"/>
    <dgm:cxn modelId="{DF58F2E3-B875-4748-9B09-788F43C411AF}" srcId="{FA56D68A-92CF-440E-A3AF-B1BB683A6AA7}" destId="{CBB89308-0A39-4C72-BC3E-2DB118CE5AA3}" srcOrd="1" destOrd="0" parTransId="{293B2779-FEB9-4775-AC91-4E8210334A51}" sibTransId="{647EDC9F-E36D-4BB7-B947-124D1D989EC7}"/>
    <dgm:cxn modelId="{7885B23C-96C1-4C9E-A6DA-BAC0C686C27C}" type="presOf" srcId="{CBB89308-0A39-4C72-BC3E-2DB118CE5AA3}" destId="{5EF46D23-768E-4613-A2D0-A58D1E69D0CB}" srcOrd="0" destOrd="0" presId="urn:microsoft.com/office/officeart/2005/8/layout/vList2"/>
    <dgm:cxn modelId="{A7FE1DC7-B51D-48B2-8180-F0A793E029B7}" type="presOf" srcId="{885F7031-BE9A-43E6-BCD3-1795E2839206}" destId="{6EB5EB1D-CE84-4A6B-92E9-1885B5D4A27E}" srcOrd="0" destOrd="0" presId="urn:microsoft.com/office/officeart/2005/8/layout/vList2"/>
    <dgm:cxn modelId="{D7F7B0E4-854A-48C2-A9A3-8F58F07217B0}" type="presOf" srcId="{C5D00AB6-CA5C-41D8-A626-1F6AB5D44DFE}" destId="{7CCE7680-AE03-46B6-8B8A-70BE3BDC01AB}" srcOrd="0" destOrd="0" presId="urn:microsoft.com/office/officeart/2005/8/layout/vList2"/>
    <dgm:cxn modelId="{1ED67C71-C4CF-4E12-9E7E-5B2FA88F280D}" type="presParOf" srcId="{45334B39-AE09-4C74-B184-6B7CBC99899E}" destId="{6EB5EB1D-CE84-4A6B-92E9-1885B5D4A27E}" srcOrd="0" destOrd="0" presId="urn:microsoft.com/office/officeart/2005/8/layout/vList2"/>
    <dgm:cxn modelId="{F2A45F70-DE59-43AD-A037-0B44BA1A2C9B}" type="presParOf" srcId="{45334B39-AE09-4C74-B184-6B7CBC99899E}" destId="{8A2FAAAA-9477-4171-A2F7-8CA7AF105F36}" srcOrd="1" destOrd="0" presId="urn:microsoft.com/office/officeart/2005/8/layout/vList2"/>
    <dgm:cxn modelId="{6BD6E1FE-98CD-4B32-8A7B-BC04E6FA1701}" type="presParOf" srcId="{45334B39-AE09-4C74-B184-6B7CBC99899E}" destId="{5EF46D23-768E-4613-A2D0-A58D1E69D0CB}" srcOrd="2" destOrd="0" presId="urn:microsoft.com/office/officeart/2005/8/layout/vList2"/>
    <dgm:cxn modelId="{439626BA-EE4A-42B0-A40D-7C1A47BFCF22}" type="presParOf" srcId="{45334B39-AE09-4C74-B184-6B7CBC99899E}" destId="{7CCE7680-AE03-46B6-8B8A-70BE3BDC01A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F448C2-ED81-4BB7-9D7B-126DE08B43E7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62588A7-DC0A-4C32-8E2E-24040BE226E9}">
      <dgm:prSet phldrT="[Text]"/>
      <dgm:spPr/>
      <dgm:t>
        <a:bodyPr/>
        <a:lstStyle/>
        <a:p>
          <a:r>
            <a:rPr lang="cs-CZ" smtClean="0"/>
            <a:t>zrak</a:t>
          </a:r>
          <a:endParaRPr lang="cs-CZ"/>
        </a:p>
      </dgm:t>
    </dgm:pt>
    <dgm:pt modelId="{FE5CACBE-787F-40F0-90E1-04A4AA1A13E9}" type="parTrans" cxnId="{7269EC66-FF92-4C29-9EB0-77ACC8789A22}">
      <dgm:prSet/>
      <dgm:spPr/>
      <dgm:t>
        <a:bodyPr/>
        <a:lstStyle/>
        <a:p>
          <a:endParaRPr lang="cs-CZ"/>
        </a:p>
      </dgm:t>
    </dgm:pt>
    <dgm:pt modelId="{0941C8FD-5DDC-4B0B-B1B2-1F437E1AA191}" type="sibTrans" cxnId="{7269EC66-FF92-4C29-9EB0-77ACC8789A22}">
      <dgm:prSet/>
      <dgm:spPr/>
      <dgm:t>
        <a:bodyPr/>
        <a:lstStyle/>
        <a:p>
          <a:endParaRPr lang="cs-CZ"/>
        </a:p>
      </dgm:t>
    </dgm:pt>
    <dgm:pt modelId="{0B1C57DE-1E05-4BF7-9E5E-87A3C3E7EA20}">
      <dgm:prSet phldrT="[Text]"/>
      <dgm:spPr/>
      <dgm:t>
        <a:bodyPr/>
        <a:lstStyle/>
        <a:p>
          <a:r>
            <a:rPr lang="cs-CZ" smtClean="0"/>
            <a:t>čich</a:t>
          </a:r>
          <a:endParaRPr lang="cs-CZ"/>
        </a:p>
      </dgm:t>
    </dgm:pt>
    <dgm:pt modelId="{39CD1C46-5193-46E1-A1F8-8A0E73140B52}" type="parTrans" cxnId="{8DEFEB3C-9E78-4B80-8C8D-7021F3DBB9AD}">
      <dgm:prSet/>
      <dgm:spPr/>
      <dgm:t>
        <a:bodyPr/>
        <a:lstStyle/>
        <a:p>
          <a:endParaRPr lang="cs-CZ"/>
        </a:p>
      </dgm:t>
    </dgm:pt>
    <dgm:pt modelId="{2217163A-F69F-4792-97FC-FCA253FCAB11}" type="sibTrans" cxnId="{8DEFEB3C-9E78-4B80-8C8D-7021F3DBB9AD}">
      <dgm:prSet/>
      <dgm:spPr/>
      <dgm:t>
        <a:bodyPr/>
        <a:lstStyle/>
        <a:p>
          <a:endParaRPr lang="cs-CZ"/>
        </a:p>
      </dgm:t>
    </dgm:pt>
    <dgm:pt modelId="{4F858915-FE63-4400-9626-8846BEBF707C}">
      <dgm:prSet phldrT="[Text]"/>
      <dgm:spPr/>
      <dgm:t>
        <a:bodyPr/>
        <a:lstStyle/>
        <a:p>
          <a:r>
            <a:rPr lang="cs-CZ" smtClean="0"/>
            <a:t>chuť</a:t>
          </a:r>
          <a:endParaRPr lang="cs-CZ"/>
        </a:p>
      </dgm:t>
    </dgm:pt>
    <dgm:pt modelId="{69C682B4-4693-401D-81BA-B8F29B6617F2}" type="parTrans" cxnId="{09E5A0D4-95E5-4AF4-AABB-7E0C10D578C7}">
      <dgm:prSet/>
      <dgm:spPr/>
      <dgm:t>
        <a:bodyPr/>
        <a:lstStyle/>
        <a:p>
          <a:endParaRPr lang="cs-CZ"/>
        </a:p>
      </dgm:t>
    </dgm:pt>
    <dgm:pt modelId="{401EFE43-7304-455B-9450-CA0F0AFD4AE9}" type="sibTrans" cxnId="{09E5A0D4-95E5-4AF4-AABB-7E0C10D578C7}">
      <dgm:prSet/>
      <dgm:spPr/>
      <dgm:t>
        <a:bodyPr/>
        <a:lstStyle/>
        <a:p>
          <a:endParaRPr lang="cs-CZ"/>
        </a:p>
      </dgm:t>
    </dgm:pt>
    <dgm:pt modelId="{03DEB0E1-0B9F-40DF-BE51-E29F337A4AFD}">
      <dgm:prSet phldrT="[Text]"/>
      <dgm:spPr/>
      <dgm:t>
        <a:bodyPr/>
        <a:lstStyle/>
        <a:p>
          <a:r>
            <a:rPr lang="cs-CZ" smtClean="0"/>
            <a:t>sluch</a:t>
          </a:r>
          <a:endParaRPr lang="cs-CZ"/>
        </a:p>
      </dgm:t>
    </dgm:pt>
    <dgm:pt modelId="{E08A5552-F6EB-4D52-BF78-C8A445694FCD}" type="parTrans" cxnId="{8C28DDCE-6A85-4FF0-A4D2-45AFBC7C42ED}">
      <dgm:prSet/>
      <dgm:spPr/>
      <dgm:t>
        <a:bodyPr/>
        <a:lstStyle/>
        <a:p>
          <a:endParaRPr lang="cs-CZ"/>
        </a:p>
      </dgm:t>
    </dgm:pt>
    <dgm:pt modelId="{47500C11-FDD0-4B7F-902B-A359B730F1C0}" type="sibTrans" cxnId="{8C28DDCE-6A85-4FF0-A4D2-45AFBC7C42ED}">
      <dgm:prSet/>
      <dgm:spPr/>
      <dgm:t>
        <a:bodyPr/>
        <a:lstStyle/>
        <a:p>
          <a:endParaRPr lang="cs-CZ"/>
        </a:p>
      </dgm:t>
    </dgm:pt>
    <dgm:pt modelId="{5BDAE29A-1298-493D-86F2-FDE4C06177B1}">
      <dgm:prSet phldrT="[Text]"/>
      <dgm:spPr/>
      <dgm:t>
        <a:bodyPr/>
        <a:lstStyle/>
        <a:p>
          <a:r>
            <a:rPr lang="cs-CZ" smtClean="0"/>
            <a:t>hmat</a:t>
          </a:r>
          <a:endParaRPr lang="cs-CZ"/>
        </a:p>
      </dgm:t>
    </dgm:pt>
    <dgm:pt modelId="{60A61140-9EEF-4920-AD1A-2AEA4A25791D}" type="parTrans" cxnId="{2AA1B8C5-40FC-4593-AD68-CB8172544E87}">
      <dgm:prSet/>
      <dgm:spPr/>
      <dgm:t>
        <a:bodyPr/>
        <a:lstStyle/>
        <a:p>
          <a:endParaRPr lang="cs-CZ"/>
        </a:p>
      </dgm:t>
    </dgm:pt>
    <dgm:pt modelId="{E3BD930A-1868-4591-90D9-553D1ADD33C5}" type="sibTrans" cxnId="{2AA1B8C5-40FC-4593-AD68-CB8172544E87}">
      <dgm:prSet/>
      <dgm:spPr/>
      <dgm:t>
        <a:bodyPr/>
        <a:lstStyle/>
        <a:p>
          <a:endParaRPr lang="cs-CZ"/>
        </a:p>
      </dgm:t>
    </dgm:pt>
    <dgm:pt modelId="{700479E2-697D-45E3-83BF-E81B6EA8B7FA}" type="pres">
      <dgm:prSet presAssocID="{73F448C2-ED81-4BB7-9D7B-126DE08B43E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03D1525-C261-4144-94CA-51D9A94638FF}" type="pres">
      <dgm:prSet presAssocID="{662588A7-DC0A-4C32-8E2E-24040BE226E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E6A80C-3B3C-49FB-8341-5DC289CACE9D}" type="pres">
      <dgm:prSet presAssocID="{662588A7-DC0A-4C32-8E2E-24040BE226E9}" presName="spNode" presStyleCnt="0"/>
      <dgm:spPr/>
    </dgm:pt>
    <dgm:pt modelId="{B63573EE-3390-41DF-93B4-2D2324607E64}" type="pres">
      <dgm:prSet presAssocID="{0941C8FD-5DDC-4B0B-B1B2-1F437E1AA191}" presName="sibTrans" presStyleLbl="sibTrans1D1" presStyleIdx="0" presStyleCnt="5"/>
      <dgm:spPr/>
      <dgm:t>
        <a:bodyPr/>
        <a:lstStyle/>
        <a:p>
          <a:endParaRPr lang="cs-CZ"/>
        </a:p>
      </dgm:t>
    </dgm:pt>
    <dgm:pt modelId="{5299AFDA-F019-4B99-A2E5-062BE91EB1A3}" type="pres">
      <dgm:prSet presAssocID="{0B1C57DE-1E05-4BF7-9E5E-87A3C3E7EA2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424556-B2D9-46F8-AEC1-0FD4904F907C}" type="pres">
      <dgm:prSet presAssocID="{0B1C57DE-1E05-4BF7-9E5E-87A3C3E7EA20}" presName="spNode" presStyleCnt="0"/>
      <dgm:spPr/>
    </dgm:pt>
    <dgm:pt modelId="{BCF11D04-4BB6-4709-AB63-6C59F239ABCC}" type="pres">
      <dgm:prSet presAssocID="{2217163A-F69F-4792-97FC-FCA253FCAB11}" presName="sibTrans" presStyleLbl="sibTrans1D1" presStyleIdx="1" presStyleCnt="5"/>
      <dgm:spPr/>
      <dgm:t>
        <a:bodyPr/>
        <a:lstStyle/>
        <a:p>
          <a:endParaRPr lang="cs-CZ"/>
        </a:p>
      </dgm:t>
    </dgm:pt>
    <dgm:pt modelId="{A6C73621-E279-4CE1-827D-ACB581C72EBB}" type="pres">
      <dgm:prSet presAssocID="{4F858915-FE63-4400-9626-8846BEBF707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EC653F-BDB3-423B-8E6D-FBDA94F5ABB7}" type="pres">
      <dgm:prSet presAssocID="{4F858915-FE63-4400-9626-8846BEBF707C}" presName="spNode" presStyleCnt="0"/>
      <dgm:spPr/>
    </dgm:pt>
    <dgm:pt modelId="{57BFB762-1261-41CC-917B-A8B8CEAC6B77}" type="pres">
      <dgm:prSet presAssocID="{401EFE43-7304-455B-9450-CA0F0AFD4AE9}" presName="sibTrans" presStyleLbl="sibTrans1D1" presStyleIdx="2" presStyleCnt="5"/>
      <dgm:spPr/>
      <dgm:t>
        <a:bodyPr/>
        <a:lstStyle/>
        <a:p>
          <a:endParaRPr lang="cs-CZ"/>
        </a:p>
      </dgm:t>
    </dgm:pt>
    <dgm:pt modelId="{56CA31C2-205A-4A9B-92F6-A977F7BD26BD}" type="pres">
      <dgm:prSet presAssocID="{03DEB0E1-0B9F-40DF-BE51-E29F337A4AF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2FDE34-E78B-4212-8783-EFD6D477C7BD}" type="pres">
      <dgm:prSet presAssocID="{03DEB0E1-0B9F-40DF-BE51-E29F337A4AFD}" presName="spNode" presStyleCnt="0"/>
      <dgm:spPr/>
    </dgm:pt>
    <dgm:pt modelId="{1ABE1EB8-31E9-489C-8F52-7EDE6963CAD1}" type="pres">
      <dgm:prSet presAssocID="{47500C11-FDD0-4B7F-902B-A359B730F1C0}" presName="sibTrans" presStyleLbl="sibTrans1D1" presStyleIdx="3" presStyleCnt="5"/>
      <dgm:spPr/>
      <dgm:t>
        <a:bodyPr/>
        <a:lstStyle/>
        <a:p>
          <a:endParaRPr lang="cs-CZ"/>
        </a:p>
      </dgm:t>
    </dgm:pt>
    <dgm:pt modelId="{86FDBB93-D993-431A-9881-753A7E1DF7CC}" type="pres">
      <dgm:prSet presAssocID="{5BDAE29A-1298-493D-86F2-FDE4C06177B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3806D5A-F08D-4043-B02F-466BCDBDCFC7}" type="pres">
      <dgm:prSet presAssocID="{5BDAE29A-1298-493D-86F2-FDE4C06177B1}" presName="spNode" presStyleCnt="0"/>
      <dgm:spPr/>
    </dgm:pt>
    <dgm:pt modelId="{E3F42F7A-C4EB-45C2-ABD2-2AB0A32C3EF5}" type="pres">
      <dgm:prSet presAssocID="{E3BD930A-1868-4591-90D9-553D1ADD33C5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AF6BC827-90CF-40C5-8AB5-423CC5CB6AF3}" type="presOf" srcId="{03DEB0E1-0B9F-40DF-BE51-E29F337A4AFD}" destId="{56CA31C2-205A-4A9B-92F6-A977F7BD26BD}" srcOrd="0" destOrd="0" presId="urn:microsoft.com/office/officeart/2005/8/layout/cycle6"/>
    <dgm:cxn modelId="{8C28DDCE-6A85-4FF0-A4D2-45AFBC7C42ED}" srcId="{73F448C2-ED81-4BB7-9D7B-126DE08B43E7}" destId="{03DEB0E1-0B9F-40DF-BE51-E29F337A4AFD}" srcOrd="3" destOrd="0" parTransId="{E08A5552-F6EB-4D52-BF78-C8A445694FCD}" sibTransId="{47500C11-FDD0-4B7F-902B-A359B730F1C0}"/>
    <dgm:cxn modelId="{A311A3B3-FCFB-4E6D-8CEC-51C996800DB5}" type="presOf" srcId="{47500C11-FDD0-4B7F-902B-A359B730F1C0}" destId="{1ABE1EB8-31E9-489C-8F52-7EDE6963CAD1}" srcOrd="0" destOrd="0" presId="urn:microsoft.com/office/officeart/2005/8/layout/cycle6"/>
    <dgm:cxn modelId="{204EA1D6-766B-4157-9AC5-D0BFAFFC0229}" type="presOf" srcId="{401EFE43-7304-455B-9450-CA0F0AFD4AE9}" destId="{57BFB762-1261-41CC-917B-A8B8CEAC6B77}" srcOrd="0" destOrd="0" presId="urn:microsoft.com/office/officeart/2005/8/layout/cycle6"/>
    <dgm:cxn modelId="{09E5A0D4-95E5-4AF4-AABB-7E0C10D578C7}" srcId="{73F448C2-ED81-4BB7-9D7B-126DE08B43E7}" destId="{4F858915-FE63-4400-9626-8846BEBF707C}" srcOrd="2" destOrd="0" parTransId="{69C682B4-4693-401D-81BA-B8F29B6617F2}" sibTransId="{401EFE43-7304-455B-9450-CA0F0AFD4AE9}"/>
    <dgm:cxn modelId="{355881E5-C92C-40A5-B97A-653570C2B098}" type="presOf" srcId="{0941C8FD-5DDC-4B0B-B1B2-1F437E1AA191}" destId="{B63573EE-3390-41DF-93B4-2D2324607E64}" srcOrd="0" destOrd="0" presId="urn:microsoft.com/office/officeart/2005/8/layout/cycle6"/>
    <dgm:cxn modelId="{733F1002-5B49-4405-9900-02E73BEAF3CE}" type="presOf" srcId="{E3BD930A-1868-4591-90D9-553D1ADD33C5}" destId="{E3F42F7A-C4EB-45C2-ABD2-2AB0A32C3EF5}" srcOrd="0" destOrd="0" presId="urn:microsoft.com/office/officeart/2005/8/layout/cycle6"/>
    <dgm:cxn modelId="{7269EC66-FF92-4C29-9EB0-77ACC8789A22}" srcId="{73F448C2-ED81-4BB7-9D7B-126DE08B43E7}" destId="{662588A7-DC0A-4C32-8E2E-24040BE226E9}" srcOrd="0" destOrd="0" parTransId="{FE5CACBE-787F-40F0-90E1-04A4AA1A13E9}" sibTransId="{0941C8FD-5DDC-4B0B-B1B2-1F437E1AA191}"/>
    <dgm:cxn modelId="{CF8B98ED-1127-4ECF-B103-D957856DAE33}" type="presOf" srcId="{4F858915-FE63-4400-9626-8846BEBF707C}" destId="{A6C73621-E279-4CE1-827D-ACB581C72EBB}" srcOrd="0" destOrd="0" presId="urn:microsoft.com/office/officeart/2005/8/layout/cycle6"/>
    <dgm:cxn modelId="{F1834A2B-268A-419E-9563-B8251CD3C23B}" type="presOf" srcId="{2217163A-F69F-4792-97FC-FCA253FCAB11}" destId="{BCF11D04-4BB6-4709-AB63-6C59F239ABCC}" srcOrd="0" destOrd="0" presId="urn:microsoft.com/office/officeart/2005/8/layout/cycle6"/>
    <dgm:cxn modelId="{D358D42A-A000-4F08-90B0-9D7EB9F0FB09}" type="presOf" srcId="{662588A7-DC0A-4C32-8E2E-24040BE226E9}" destId="{D03D1525-C261-4144-94CA-51D9A94638FF}" srcOrd="0" destOrd="0" presId="urn:microsoft.com/office/officeart/2005/8/layout/cycle6"/>
    <dgm:cxn modelId="{8DEFEB3C-9E78-4B80-8C8D-7021F3DBB9AD}" srcId="{73F448C2-ED81-4BB7-9D7B-126DE08B43E7}" destId="{0B1C57DE-1E05-4BF7-9E5E-87A3C3E7EA20}" srcOrd="1" destOrd="0" parTransId="{39CD1C46-5193-46E1-A1F8-8A0E73140B52}" sibTransId="{2217163A-F69F-4792-97FC-FCA253FCAB11}"/>
    <dgm:cxn modelId="{387FB45C-D10F-4D52-BC37-E4F9AA57282D}" type="presOf" srcId="{73F448C2-ED81-4BB7-9D7B-126DE08B43E7}" destId="{700479E2-697D-45E3-83BF-E81B6EA8B7FA}" srcOrd="0" destOrd="0" presId="urn:microsoft.com/office/officeart/2005/8/layout/cycle6"/>
    <dgm:cxn modelId="{2AA1B8C5-40FC-4593-AD68-CB8172544E87}" srcId="{73F448C2-ED81-4BB7-9D7B-126DE08B43E7}" destId="{5BDAE29A-1298-493D-86F2-FDE4C06177B1}" srcOrd="4" destOrd="0" parTransId="{60A61140-9EEF-4920-AD1A-2AEA4A25791D}" sibTransId="{E3BD930A-1868-4591-90D9-553D1ADD33C5}"/>
    <dgm:cxn modelId="{60DEE38F-2F97-48C7-B117-A0C0A3E60887}" type="presOf" srcId="{5BDAE29A-1298-493D-86F2-FDE4C06177B1}" destId="{86FDBB93-D993-431A-9881-753A7E1DF7CC}" srcOrd="0" destOrd="0" presId="urn:microsoft.com/office/officeart/2005/8/layout/cycle6"/>
    <dgm:cxn modelId="{8F727169-B91C-4BAD-8599-1456EE1756D8}" type="presOf" srcId="{0B1C57DE-1E05-4BF7-9E5E-87A3C3E7EA20}" destId="{5299AFDA-F019-4B99-A2E5-062BE91EB1A3}" srcOrd="0" destOrd="0" presId="urn:microsoft.com/office/officeart/2005/8/layout/cycle6"/>
    <dgm:cxn modelId="{373E0A8A-4E5A-4989-B12E-85D04C614ED4}" type="presParOf" srcId="{700479E2-697D-45E3-83BF-E81B6EA8B7FA}" destId="{D03D1525-C261-4144-94CA-51D9A94638FF}" srcOrd="0" destOrd="0" presId="urn:microsoft.com/office/officeart/2005/8/layout/cycle6"/>
    <dgm:cxn modelId="{90DA1B7F-655D-4F1C-B71B-7692631A73A2}" type="presParOf" srcId="{700479E2-697D-45E3-83BF-E81B6EA8B7FA}" destId="{0DE6A80C-3B3C-49FB-8341-5DC289CACE9D}" srcOrd="1" destOrd="0" presId="urn:microsoft.com/office/officeart/2005/8/layout/cycle6"/>
    <dgm:cxn modelId="{08ABBD10-3F93-4338-BE1F-EC9BECD28691}" type="presParOf" srcId="{700479E2-697D-45E3-83BF-E81B6EA8B7FA}" destId="{B63573EE-3390-41DF-93B4-2D2324607E64}" srcOrd="2" destOrd="0" presId="urn:microsoft.com/office/officeart/2005/8/layout/cycle6"/>
    <dgm:cxn modelId="{25CBF7F2-2EFC-43FA-831E-6065EA7851F7}" type="presParOf" srcId="{700479E2-697D-45E3-83BF-E81B6EA8B7FA}" destId="{5299AFDA-F019-4B99-A2E5-062BE91EB1A3}" srcOrd="3" destOrd="0" presId="urn:microsoft.com/office/officeart/2005/8/layout/cycle6"/>
    <dgm:cxn modelId="{092B5DE4-80D0-4BAC-9B23-C28F509B8E6F}" type="presParOf" srcId="{700479E2-697D-45E3-83BF-E81B6EA8B7FA}" destId="{39424556-B2D9-46F8-AEC1-0FD4904F907C}" srcOrd="4" destOrd="0" presId="urn:microsoft.com/office/officeart/2005/8/layout/cycle6"/>
    <dgm:cxn modelId="{A7968E27-A7FE-49F5-BCAC-D0EE6948BF69}" type="presParOf" srcId="{700479E2-697D-45E3-83BF-E81B6EA8B7FA}" destId="{BCF11D04-4BB6-4709-AB63-6C59F239ABCC}" srcOrd="5" destOrd="0" presId="urn:microsoft.com/office/officeart/2005/8/layout/cycle6"/>
    <dgm:cxn modelId="{195DA61B-E022-4A49-8CFD-214CE9779C9C}" type="presParOf" srcId="{700479E2-697D-45E3-83BF-E81B6EA8B7FA}" destId="{A6C73621-E279-4CE1-827D-ACB581C72EBB}" srcOrd="6" destOrd="0" presId="urn:microsoft.com/office/officeart/2005/8/layout/cycle6"/>
    <dgm:cxn modelId="{7A8F0932-BBE0-44E2-B146-4AF3C131F09B}" type="presParOf" srcId="{700479E2-697D-45E3-83BF-E81B6EA8B7FA}" destId="{C7EC653F-BDB3-423B-8E6D-FBDA94F5ABB7}" srcOrd="7" destOrd="0" presId="urn:microsoft.com/office/officeart/2005/8/layout/cycle6"/>
    <dgm:cxn modelId="{48211228-B087-4DC6-BAB0-F2FB0685FD1C}" type="presParOf" srcId="{700479E2-697D-45E3-83BF-E81B6EA8B7FA}" destId="{57BFB762-1261-41CC-917B-A8B8CEAC6B77}" srcOrd="8" destOrd="0" presId="urn:microsoft.com/office/officeart/2005/8/layout/cycle6"/>
    <dgm:cxn modelId="{3AFC0252-A485-43F0-9BCA-6A087AAB8571}" type="presParOf" srcId="{700479E2-697D-45E3-83BF-E81B6EA8B7FA}" destId="{56CA31C2-205A-4A9B-92F6-A977F7BD26BD}" srcOrd="9" destOrd="0" presId="urn:microsoft.com/office/officeart/2005/8/layout/cycle6"/>
    <dgm:cxn modelId="{9D58FB6E-2E2C-44F5-9264-CB9ABFA949E4}" type="presParOf" srcId="{700479E2-697D-45E3-83BF-E81B6EA8B7FA}" destId="{432FDE34-E78B-4212-8783-EFD6D477C7BD}" srcOrd="10" destOrd="0" presId="urn:microsoft.com/office/officeart/2005/8/layout/cycle6"/>
    <dgm:cxn modelId="{A9DC812A-18C4-4FD5-A29F-7C934A08C67C}" type="presParOf" srcId="{700479E2-697D-45E3-83BF-E81B6EA8B7FA}" destId="{1ABE1EB8-31E9-489C-8F52-7EDE6963CAD1}" srcOrd="11" destOrd="0" presId="urn:microsoft.com/office/officeart/2005/8/layout/cycle6"/>
    <dgm:cxn modelId="{9C6A9A06-93BE-4ED0-9688-DDA86254DA92}" type="presParOf" srcId="{700479E2-697D-45E3-83BF-E81B6EA8B7FA}" destId="{86FDBB93-D993-431A-9881-753A7E1DF7CC}" srcOrd="12" destOrd="0" presId="urn:microsoft.com/office/officeart/2005/8/layout/cycle6"/>
    <dgm:cxn modelId="{DB5F32BF-C192-41B0-A458-ADA0321A4801}" type="presParOf" srcId="{700479E2-697D-45E3-83BF-E81B6EA8B7FA}" destId="{13806D5A-F08D-4043-B02F-466BCDBDCFC7}" srcOrd="13" destOrd="0" presId="urn:microsoft.com/office/officeart/2005/8/layout/cycle6"/>
    <dgm:cxn modelId="{18E14CCC-4DD7-4906-B336-4381A645629F}" type="presParOf" srcId="{700479E2-697D-45E3-83BF-E81B6EA8B7FA}" destId="{E3F42F7A-C4EB-45C2-ABD2-2AB0A32C3EF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1289CB-6352-43AF-9A5D-89EDBAE0D33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B4F0197-407E-49A9-87F3-3AA4303EA2C9}">
      <dgm:prSet phldrT="[Text]"/>
      <dgm:spPr/>
      <dgm:t>
        <a:bodyPr/>
        <a:lstStyle/>
        <a:p>
          <a:r>
            <a:rPr lang="cs-CZ" smtClean="0"/>
            <a:t>Fyzikální metody</a:t>
          </a:r>
          <a:endParaRPr lang="cs-CZ"/>
        </a:p>
      </dgm:t>
    </dgm:pt>
    <dgm:pt modelId="{49E3EEDC-5518-43B2-9905-AAF095FBD993}" type="parTrans" cxnId="{87428597-B0C8-48A4-8974-9D0A459B0F69}">
      <dgm:prSet/>
      <dgm:spPr/>
      <dgm:t>
        <a:bodyPr/>
        <a:lstStyle/>
        <a:p>
          <a:endParaRPr lang="cs-CZ"/>
        </a:p>
      </dgm:t>
    </dgm:pt>
    <dgm:pt modelId="{31AD116F-07C9-448C-9943-E56904F8A095}" type="sibTrans" cxnId="{87428597-B0C8-48A4-8974-9D0A459B0F69}">
      <dgm:prSet/>
      <dgm:spPr/>
      <dgm:t>
        <a:bodyPr/>
        <a:lstStyle/>
        <a:p>
          <a:endParaRPr lang="cs-CZ"/>
        </a:p>
      </dgm:t>
    </dgm:pt>
    <dgm:pt modelId="{C858025B-0352-49FD-9FE5-D99DA8B413F1}">
      <dgm:prSet phldrT="[Text]"/>
      <dgm:spPr/>
      <dgm:t>
        <a:bodyPr/>
        <a:lstStyle/>
        <a:p>
          <a:r>
            <a:rPr lang="cs-CZ" smtClean="0"/>
            <a:t>Mikroskopické metody</a:t>
          </a:r>
          <a:endParaRPr lang="cs-CZ"/>
        </a:p>
      </dgm:t>
    </dgm:pt>
    <dgm:pt modelId="{498A355C-CE10-4483-962A-E1551B2B13C1}" type="parTrans" cxnId="{D1865EC1-F235-4273-AF78-D3A637E8F60C}">
      <dgm:prSet/>
      <dgm:spPr/>
      <dgm:t>
        <a:bodyPr/>
        <a:lstStyle/>
        <a:p>
          <a:endParaRPr lang="cs-CZ"/>
        </a:p>
      </dgm:t>
    </dgm:pt>
    <dgm:pt modelId="{083D3459-3836-4F54-8BAD-EABD9B6F16B7}" type="sibTrans" cxnId="{D1865EC1-F235-4273-AF78-D3A637E8F60C}">
      <dgm:prSet/>
      <dgm:spPr/>
      <dgm:t>
        <a:bodyPr/>
        <a:lstStyle/>
        <a:p>
          <a:endParaRPr lang="cs-CZ"/>
        </a:p>
      </dgm:t>
    </dgm:pt>
    <dgm:pt modelId="{A2A584FF-59DC-4F95-AEAA-D5C704CCFAE7}">
      <dgm:prSet phldrT="[Text]"/>
      <dgm:spPr/>
      <dgm:t>
        <a:bodyPr/>
        <a:lstStyle/>
        <a:p>
          <a:r>
            <a:rPr lang="cs-CZ" smtClean="0"/>
            <a:t>Mikrobiologické metody</a:t>
          </a:r>
          <a:endParaRPr lang="cs-CZ"/>
        </a:p>
      </dgm:t>
    </dgm:pt>
    <dgm:pt modelId="{ACE68675-BE7E-4F3A-B5E9-E16FF36871D7}" type="parTrans" cxnId="{8FE071D7-BD78-4770-819C-19C4FF4B355E}">
      <dgm:prSet/>
      <dgm:spPr/>
      <dgm:t>
        <a:bodyPr/>
        <a:lstStyle/>
        <a:p>
          <a:endParaRPr lang="cs-CZ"/>
        </a:p>
      </dgm:t>
    </dgm:pt>
    <dgm:pt modelId="{307BAAD0-A396-45E8-9AAB-01A3F67468B6}" type="sibTrans" cxnId="{8FE071D7-BD78-4770-819C-19C4FF4B355E}">
      <dgm:prSet/>
      <dgm:spPr/>
      <dgm:t>
        <a:bodyPr/>
        <a:lstStyle/>
        <a:p>
          <a:endParaRPr lang="cs-CZ"/>
        </a:p>
      </dgm:t>
    </dgm:pt>
    <dgm:pt modelId="{224A4CB0-789C-485A-B3F5-23776721DC6F}" type="pres">
      <dgm:prSet presAssocID="{D01289CB-6352-43AF-9A5D-89EDBAE0D33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B1BC91D-84A6-4392-9B17-2CF889C12240}" type="pres">
      <dgm:prSet presAssocID="{D01289CB-6352-43AF-9A5D-89EDBAE0D334}" presName="dummyMaxCanvas" presStyleCnt="0">
        <dgm:presLayoutVars/>
      </dgm:prSet>
      <dgm:spPr/>
    </dgm:pt>
    <dgm:pt modelId="{1C713EF4-3109-4751-B0AD-93CFEB27752E}" type="pres">
      <dgm:prSet presAssocID="{D01289CB-6352-43AF-9A5D-89EDBAE0D33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4C9405-4277-4384-8A4B-96710BE7FABD}" type="pres">
      <dgm:prSet presAssocID="{D01289CB-6352-43AF-9A5D-89EDBAE0D33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885300-8DCD-4FC5-BD5B-A2996515CC2A}" type="pres">
      <dgm:prSet presAssocID="{D01289CB-6352-43AF-9A5D-89EDBAE0D334}" presName="ThreeNodes_3" presStyleLbl="node1" presStyleIdx="2" presStyleCnt="3" custLinFactNeighborX="-147" custLinFactNeighborY="15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8C9BA3-7D9B-455E-B607-B00B99847144}" type="pres">
      <dgm:prSet presAssocID="{D01289CB-6352-43AF-9A5D-89EDBAE0D33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5F8F66-08A9-4CAC-BBC8-07231B0B4C74}" type="pres">
      <dgm:prSet presAssocID="{D01289CB-6352-43AF-9A5D-89EDBAE0D33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EC3BF0-5B0C-437A-BB69-12CD22F77320}" type="pres">
      <dgm:prSet presAssocID="{D01289CB-6352-43AF-9A5D-89EDBAE0D33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09CA0D-7058-4C1F-9A49-2278B28E67A1}" type="pres">
      <dgm:prSet presAssocID="{D01289CB-6352-43AF-9A5D-89EDBAE0D33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49EC805-A116-453B-8C5F-D90026483677}" type="pres">
      <dgm:prSet presAssocID="{D01289CB-6352-43AF-9A5D-89EDBAE0D33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3A7207D-D2C9-4DAD-AAEE-36429EB237F0}" type="presOf" srcId="{083D3459-3836-4F54-8BAD-EABD9B6F16B7}" destId="{095F8F66-08A9-4CAC-BBC8-07231B0B4C74}" srcOrd="0" destOrd="0" presId="urn:microsoft.com/office/officeart/2005/8/layout/vProcess5"/>
    <dgm:cxn modelId="{E9E08526-20D1-4321-8077-3FB99EE779B0}" type="presOf" srcId="{D01289CB-6352-43AF-9A5D-89EDBAE0D334}" destId="{224A4CB0-789C-485A-B3F5-23776721DC6F}" srcOrd="0" destOrd="0" presId="urn:microsoft.com/office/officeart/2005/8/layout/vProcess5"/>
    <dgm:cxn modelId="{87428597-B0C8-48A4-8974-9D0A459B0F69}" srcId="{D01289CB-6352-43AF-9A5D-89EDBAE0D334}" destId="{CB4F0197-407E-49A9-87F3-3AA4303EA2C9}" srcOrd="0" destOrd="0" parTransId="{49E3EEDC-5518-43B2-9905-AAF095FBD993}" sibTransId="{31AD116F-07C9-448C-9943-E56904F8A095}"/>
    <dgm:cxn modelId="{3B4C01EA-05C4-4D8A-8C3B-770C89A49304}" type="presOf" srcId="{C858025B-0352-49FD-9FE5-D99DA8B413F1}" destId="{CA4C9405-4277-4384-8A4B-96710BE7FABD}" srcOrd="0" destOrd="0" presId="urn:microsoft.com/office/officeart/2005/8/layout/vProcess5"/>
    <dgm:cxn modelId="{D1865EC1-F235-4273-AF78-D3A637E8F60C}" srcId="{D01289CB-6352-43AF-9A5D-89EDBAE0D334}" destId="{C858025B-0352-49FD-9FE5-D99DA8B413F1}" srcOrd="1" destOrd="0" parTransId="{498A355C-CE10-4483-962A-E1551B2B13C1}" sibTransId="{083D3459-3836-4F54-8BAD-EABD9B6F16B7}"/>
    <dgm:cxn modelId="{481E0130-231A-419A-BD51-F67BA54FC2E7}" type="presOf" srcId="{31AD116F-07C9-448C-9943-E56904F8A095}" destId="{0A8C9BA3-7D9B-455E-B607-B00B99847144}" srcOrd="0" destOrd="0" presId="urn:microsoft.com/office/officeart/2005/8/layout/vProcess5"/>
    <dgm:cxn modelId="{1C43DA18-AB74-4017-9B4F-0919608E6391}" type="presOf" srcId="{CB4F0197-407E-49A9-87F3-3AA4303EA2C9}" destId="{1C713EF4-3109-4751-B0AD-93CFEB27752E}" srcOrd="0" destOrd="0" presId="urn:microsoft.com/office/officeart/2005/8/layout/vProcess5"/>
    <dgm:cxn modelId="{8FE071D7-BD78-4770-819C-19C4FF4B355E}" srcId="{D01289CB-6352-43AF-9A5D-89EDBAE0D334}" destId="{A2A584FF-59DC-4F95-AEAA-D5C704CCFAE7}" srcOrd="2" destOrd="0" parTransId="{ACE68675-BE7E-4F3A-B5E9-E16FF36871D7}" sibTransId="{307BAAD0-A396-45E8-9AAB-01A3F67468B6}"/>
    <dgm:cxn modelId="{837C45ED-ABC4-4670-941D-E23CD4293E2A}" type="presOf" srcId="{CB4F0197-407E-49A9-87F3-3AA4303EA2C9}" destId="{FCEC3BF0-5B0C-437A-BB69-12CD22F77320}" srcOrd="1" destOrd="0" presId="urn:microsoft.com/office/officeart/2005/8/layout/vProcess5"/>
    <dgm:cxn modelId="{928E2ABC-3F4E-4231-BB94-C56CD51A0AF9}" type="presOf" srcId="{A2A584FF-59DC-4F95-AEAA-D5C704CCFAE7}" destId="{71885300-8DCD-4FC5-BD5B-A2996515CC2A}" srcOrd="0" destOrd="0" presId="urn:microsoft.com/office/officeart/2005/8/layout/vProcess5"/>
    <dgm:cxn modelId="{4DBDDB9D-22AB-45BB-8C0B-282A6C0A216A}" type="presOf" srcId="{C858025B-0352-49FD-9FE5-D99DA8B413F1}" destId="{2709CA0D-7058-4C1F-9A49-2278B28E67A1}" srcOrd="1" destOrd="0" presId="urn:microsoft.com/office/officeart/2005/8/layout/vProcess5"/>
    <dgm:cxn modelId="{C0746BBB-E5D8-4163-B7C6-B16850B51281}" type="presOf" srcId="{A2A584FF-59DC-4F95-AEAA-D5C704CCFAE7}" destId="{D49EC805-A116-453B-8C5F-D90026483677}" srcOrd="1" destOrd="0" presId="urn:microsoft.com/office/officeart/2005/8/layout/vProcess5"/>
    <dgm:cxn modelId="{03C3DF65-FB9A-498E-B0E0-3A3665053C0D}" type="presParOf" srcId="{224A4CB0-789C-485A-B3F5-23776721DC6F}" destId="{0B1BC91D-84A6-4392-9B17-2CF889C12240}" srcOrd="0" destOrd="0" presId="urn:microsoft.com/office/officeart/2005/8/layout/vProcess5"/>
    <dgm:cxn modelId="{3AB3EAE2-14F8-44E7-9AC8-E68F4ECA9E4D}" type="presParOf" srcId="{224A4CB0-789C-485A-B3F5-23776721DC6F}" destId="{1C713EF4-3109-4751-B0AD-93CFEB27752E}" srcOrd="1" destOrd="0" presId="urn:microsoft.com/office/officeart/2005/8/layout/vProcess5"/>
    <dgm:cxn modelId="{C6F1F1B0-5E5D-4D39-8AC6-71CBB0F5270C}" type="presParOf" srcId="{224A4CB0-789C-485A-B3F5-23776721DC6F}" destId="{CA4C9405-4277-4384-8A4B-96710BE7FABD}" srcOrd="2" destOrd="0" presId="urn:microsoft.com/office/officeart/2005/8/layout/vProcess5"/>
    <dgm:cxn modelId="{8171376A-5DFA-46DD-B400-03328766FD8C}" type="presParOf" srcId="{224A4CB0-789C-485A-B3F5-23776721DC6F}" destId="{71885300-8DCD-4FC5-BD5B-A2996515CC2A}" srcOrd="3" destOrd="0" presId="urn:microsoft.com/office/officeart/2005/8/layout/vProcess5"/>
    <dgm:cxn modelId="{B32FDCBE-A5A9-41DF-B910-8B39ADCCEDD8}" type="presParOf" srcId="{224A4CB0-789C-485A-B3F5-23776721DC6F}" destId="{0A8C9BA3-7D9B-455E-B607-B00B99847144}" srcOrd="4" destOrd="0" presId="urn:microsoft.com/office/officeart/2005/8/layout/vProcess5"/>
    <dgm:cxn modelId="{3EA7129E-F184-471C-BB3E-1C39045DA4F1}" type="presParOf" srcId="{224A4CB0-789C-485A-B3F5-23776721DC6F}" destId="{095F8F66-08A9-4CAC-BBC8-07231B0B4C74}" srcOrd="5" destOrd="0" presId="urn:microsoft.com/office/officeart/2005/8/layout/vProcess5"/>
    <dgm:cxn modelId="{6FB5761F-B346-45B4-B522-D58F8543DD1E}" type="presParOf" srcId="{224A4CB0-789C-485A-B3F5-23776721DC6F}" destId="{FCEC3BF0-5B0C-437A-BB69-12CD22F77320}" srcOrd="6" destOrd="0" presId="urn:microsoft.com/office/officeart/2005/8/layout/vProcess5"/>
    <dgm:cxn modelId="{E2522BD7-541D-4E8B-9AFB-354C575E7C25}" type="presParOf" srcId="{224A4CB0-789C-485A-B3F5-23776721DC6F}" destId="{2709CA0D-7058-4C1F-9A49-2278B28E67A1}" srcOrd="7" destOrd="0" presId="urn:microsoft.com/office/officeart/2005/8/layout/vProcess5"/>
    <dgm:cxn modelId="{CEC0EEE9-3258-4C0C-9182-A2A7962E0003}" type="presParOf" srcId="{224A4CB0-789C-485A-B3F5-23776721DC6F}" destId="{D49EC805-A116-453B-8C5F-D9002648367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C06169-09A4-4643-A2CE-13BF26B4C18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E5080AA-3D76-4203-AE2A-0F54DA38508C}">
      <dgm:prSet phldrT="[Text]" custT="1"/>
      <dgm:spPr/>
      <dgm:t>
        <a:bodyPr/>
        <a:lstStyle/>
        <a:p>
          <a:r>
            <a:rPr lang="cs-CZ" sz="2800" smtClean="0"/>
            <a:t>Váhy – hmotnost výrobků</a:t>
          </a:r>
          <a:endParaRPr lang="cs-CZ" sz="2800"/>
        </a:p>
      </dgm:t>
    </dgm:pt>
    <dgm:pt modelId="{203C3393-A4F2-4360-980B-A0EB6018E9D7}" type="parTrans" cxnId="{807DF753-569F-4513-9004-B639F1EE9FBD}">
      <dgm:prSet/>
      <dgm:spPr/>
      <dgm:t>
        <a:bodyPr/>
        <a:lstStyle/>
        <a:p>
          <a:endParaRPr lang="cs-CZ"/>
        </a:p>
      </dgm:t>
    </dgm:pt>
    <dgm:pt modelId="{32573E22-594B-45AA-AC5F-54A15FB64FF2}" type="sibTrans" cxnId="{807DF753-569F-4513-9004-B639F1EE9FBD}">
      <dgm:prSet/>
      <dgm:spPr/>
      <dgm:t>
        <a:bodyPr/>
        <a:lstStyle/>
        <a:p>
          <a:endParaRPr lang="cs-CZ"/>
        </a:p>
      </dgm:t>
    </dgm:pt>
    <dgm:pt modelId="{6AFF4FAF-43C1-4417-BFBC-B197BA96157F}">
      <dgm:prSet phldrT="[Text]" custT="1"/>
      <dgm:spPr/>
      <dgm:t>
        <a:bodyPr/>
        <a:lstStyle/>
        <a:p>
          <a:r>
            <a:rPr lang="cs-CZ" sz="2400" smtClean="0"/>
            <a:t>Hustoměry – hustota roztoků</a:t>
          </a:r>
          <a:endParaRPr lang="cs-CZ" sz="2400"/>
        </a:p>
      </dgm:t>
    </dgm:pt>
    <dgm:pt modelId="{5F4CDB98-6FF6-4B0A-828B-01D3D8B5161A}" type="parTrans" cxnId="{1633C1E3-47A0-4869-95C6-E70278B97D59}">
      <dgm:prSet/>
      <dgm:spPr/>
      <dgm:t>
        <a:bodyPr/>
        <a:lstStyle/>
        <a:p>
          <a:endParaRPr lang="cs-CZ"/>
        </a:p>
      </dgm:t>
    </dgm:pt>
    <dgm:pt modelId="{5E6AB114-C8CC-4875-9A6D-C81973B3AEE9}" type="sibTrans" cxnId="{1633C1E3-47A0-4869-95C6-E70278B97D59}">
      <dgm:prSet/>
      <dgm:spPr/>
      <dgm:t>
        <a:bodyPr/>
        <a:lstStyle/>
        <a:p>
          <a:endParaRPr lang="cs-CZ"/>
        </a:p>
      </dgm:t>
    </dgm:pt>
    <dgm:pt modelId="{06E1E843-5938-449A-8B56-C56F75264481}">
      <dgm:prSet phldrT="[Text]"/>
      <dgm:spPr/>
      <dgm:t>
        <a:bodyPr/>
        <a:lstStyle/>
        <a:p>
          <a:r>
            <a:rPr lang="cs-CZ" smtClean="0"/>
            <a:t>Lihoměry – obsah etanolu v 	      lihovinách</a:t>
          </a:r>
          <a:endParaRPr lang="cs-CZ"/>
        </a:p>
      </dgm:t>
    </dgm:pt>
    <dgm:pt modelId="{DC39F4AD-C429-4F60-B5AF-1677B9A756CD}" type="parTrans" cxnId="{E39D7C14-9264-454F-B38B-E48FB6083BDF}">
      <dgm:prSet/>
      <dgm:spPr/>
      <dgm:t>
        <a:bodyPr/>
        <a:lstStyle/>
        <a:p>
          <a:endParaRPr lang="cs-CZ"/>
        </a:p>
      </dgm:t>
    </dgm:pt>
    <dgm:pt modelId="{09F4D8AE-46BB-4982-806D-10C53F26BF29}" type="sibTrans" cxnId="{E39D7C14-9264-454F-B38B-E48FB6083BDF}">
      <dgm:prSet/>
      <dgm:spPr/>
      <dgm:t>
        <a:bodyPr/>
        <a:lstStyle/>
        <a:p>
          <a:endParaRPr lang="cs-CZ"/>
        </a:p>
      </dgm:t>
    </dgm:pt>
    <dgm:pt modelId="{080360C1-FDE5-4601-B7EA-3BDBBB8A8C94}" type="pres">
      <dgm:prSet presAssocID="{B1C06169-09A4-4643-A2CE-13BF26B4C18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AC5FD56-7D89-43C9-A899-9498010CA4D7}" type="pres">
      <dgm:prSet presAssocID="{B1C06169-09A4-4643-A2CE-13BF26B4C186}" presName="dummyMaxCanvas" presStyleCnt="0">
        <dgm:presLayoutVars/>
      </dgm:prSet>
      <dgm:spPr/>
    </dgm:pt>
    <dgm:pt modelId="{5E993ED3-9534-4846-9D53-97D5C3209CA5}" type="pres">
      <dgm:prSet presAssocID="{B1C06169-09A4-4643-A2CE-13BF26B4C18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A0C4A3-5C59-4AB5-9C24-2AE4C2097EF8}" type="pres">
      <dgm:prSet presAssocID="{B1C06169-09A4-4643-A2CE-13BF26B4C18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25A1EE-65A0-4A54-A927-BA1A31F446E2}" type="pres">
      <dgm:prSet presAssocID="{B1C06169-09A4-4643-A2CE-13BF26B4C18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B0BD12F-BADD-4E35-BFBA-DE315E15DFB3}" type="pres">
      <dgm:prSet presAssocID="{B1C06169-09A4-4643-A2CE-13BF26B4C18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E240C8-AC9E-46E9-A3F9-1549FB137F22}" type="pres">
      <dgm:prSet presAssocID="{B1C06169-09A4-4643-A2CE-13BF26B4C18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7CBE64-BEDC-4150-9CE1-4F8687CECF84}" type="pres">
      <dgm:prSet presAssocID="{B1C06169-09A4-4643-A2CE-13BF26B4C18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C15F23-514A-412E-B840-F5EBFAD803EF}" type="pres">
      <dgm:prSet presAssocID="{B1C06169-09A4-4643-A2CE-13BF26B4C18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D83E83-D11D-4DD4-BA89-7B54545D7192}" type="pres">
      <dgm:prSet presAssocID="{B1C06169-09A4-4643-A2CE-13BF26B4C18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07DF753-569F-4513-9004-B639F1EE9FBD}" srcId="{B1C06169-09A4-4643-A2CE-13BF26B4C186}" destId="{9E5080AA-3D76-4203-AE2A-0F54DA38508C}" srcOrd="0" destOrd="0" parTransId="{203C3393-A4F2-4360-980B-A0EB6018E9D7}" sibTransId="{32573E22-594B-45AA-AC5F-54A15FB64FF2}"/>
    <dgm:cxn modelId="{2B8CD292-B763-4E6B-8FFF-639981E974D4}" type="presOf" srcId="{6AFF4FAF-43C1-4417-BFBC-B197BA96157F}" destId="{D1A0C4A3-5C59-4AB5-9C24-2AE4C2097EF8}" srcOrd="0" destOrd="0" presId="urn:microsoft.com/office/officeart/2005/8/layout/vProcess5"/>
    <dgm:cxn modelId="{CB967A60-AE3C-4307-A2E5-763C88317CBA}" type="presOf" srcId="{06E1E843-5938-449A-8B56-C56F75264481}" destId="{E1D83E83-D11D-4DD4-BA89-7B54545D7192}" srcOrd="1" destOrd="0" presId="urn:microsoft.com/office/officeart/2005/8/layout/vProcess5"/>
    <dgm:cxn modelId="{3608BC77-EDD3-491D-8AE3-78AF27BAB916}" type="presOf" srcId="{9E5080AA-3D76-4203-AE2A-0F54DA38508C}" destId="{5E993ED3-9534-4846-9D53-97D5C3209CA5}" srcOrd="0" destOrd="0" presId="urn:microsoft.com/office/officeart/2005/8/layout/vProcess5"/>
    <dgm:cxn modelId="{B280416E-E8BD-45A4-8C66-650CD4AEA5E2}" type="presOf" srcId="{B1C06169-09A4-4643-A2CE-13BF26B4C186}" destId="{080360C1-FDE5-4601-B7EA-3BDBBB8A8C94}" srcOrd="0" destOrd="0" presId="urn:microsoft.com/office/officeart/2005/8/layout/vProcess5"/>
    <dgm:cxn modelId="{EB348DB4-81B2-4A4C-A090-DF1450710EDC}" type="presOf" srcId="{06E1E843-5938-449A-8B56-C56F75264481}" destId="{1825A1EE-65A0-4A54-A927-BA1A31F446E2}" srcOrd="0" destOrd="0" presId="urn:microsoft.com/office/officeart/2005/8/layout/vProcess5"/>
    <dgm:cxn modelId="{E9B13BB7-8F95-4A32-8253-96B3483FE412}" type="presOf" srcId="{5E6AB114-C8CC-4875-9A6D-C81973B3AEE9}" destId="{84E240C8-AC9E-46E9-A3F9-1549FB137F22}" srcOrd="0" destOrd="0" presId="urn:microsoft.com/office/officeart/2005/8/layout/vProcess5"/>
    <dgm:cxn modelId="{32A35530-9E20-47A1-A57F-A4450F74B6D6}" type="presOf" srcId="{6AFF4FAF-43C1-4417-BFBC-B197BA96157F}" destId="{83C15F23-514A-412E-B840-F5EBFAD803EF}" srcOrd="1" destOrd="0" presId="urn:microsoft.com/office/officeart/2005/8/layout/vProcess5"/>
    <dgm:cxn modelId="{F7C7BCAB-409D-4059-86C1-2BDC70BBE4D7}" type="presOf" srcId="{32573E22-594B-45AA-AC5F-54A15FB64FF2}" destId="{CB0BD12F-BADD-4E35-BFBA-DE315E15DFB3}" srcOrd="0" destOrd="0" presId="urn:microsoft.com/office/officeart/2005/8/layout/vProcess5"/>
    <dgm:cxn modelId="{1633C1E3-47A0-4869-95C6-E70278B97D59}" srcId="{B1C06169-09A4-4643-A2CE-13BF26B4C186}" destId="{6AFF4FAF-43C1-4417-BFBC-B197BA96157F}" srcOrd="1" destOrd="0" parTransId="{5F4CDB98-6FF6-4B0A-828B-01D3D8B5161A}" sibTransId="{5E6AB114-C8CC-4875-9A6D-C81973B3AEE9}"/>
    <dgm:cxn modelId="{530D0D10-8832-46E2-BAB1-49930E6BDB2E}" type="presOf" srcId="{9E5080AA-3D76-4203-AE2A-0F54DA38508C}" destId="{3C7CBE64-BEDC-4150-9CE1-4F8687CECF84}" srcOrd="1" destOrd="0" presId="urn:microsoft.com/office/officeart/2005/8/layout/vProcess5"/>
    <dgm:cxn modelId="{E39D7C14-9264-454F-B38B-E48FB6083BDF}" srcId="{B1C06169-09A4-4643-A2CE-13BF26B4C186}" destId="{06E1E843-5938-449A-8B56-C56F75264481}" srcOrd="2" destOrd="0" parTransId="{DC39F4AD-C429-4F60-B5AF-1677B9A756CD}" sibTransId="{09F4D8AE-46BB-4982-806D-10C53F26BF29}"/>
    <dgm:cxn modelId="{2B445FE1-7765-4DF1-98E9-67B3BB0F6EE6}" type="presParOf" srcId="{080360C1-FDE5-4601-B7EA-3BDBBB8A8C94}" destId="{CAC5FD56-7D89-43C9-A899-9498010CA4D7}" srcOrd="0" destOrd="0" presId="urn:microsoft.com/office/officeart/2005/8/layout/vProcess5"/>
    <dgm:cxn modelId="{2840CFEA-849C-495B-A061-6DFA81A56730}" type="presParOf" srcId="{080360C1-FDE5-4601-B7EA-3BDBBB8A8C94}" destId="{5E993ED3-9534-4846-9D53-97D5C3209CA5}" srcOrd="1" destOrd="0" presId="urn:microsoft.com/office/officeart/2005/8/layout/vProcess5"/>
    <dgm:cxn modelId="{B4F4199C-1CE0-49F5-B8A3-EB3AFDF7A03B}" type="presParOf" srcId="{080360C1-FDE5-4601-B7EA-3BDBBB8A8C94}" destId="{D1A0C4A3-5C59-4AB5-9C24-2AE4C2097EF8}" srcOrd="2" destOrd="0" presId="urn:microsoft.com/office/officeart/2005/8/layout/vProcess5"/>
    <dgm:cxn modelId="{B6963604-94BE-4A5F-AF74-26E0F8555B85}" type="presParOf" srcId="{080360C1-FDE5-4601-B7EA-3BDBBB8A8C94}" destId="{1825A1EE-65A0-4A54-A927-BA1A31F446E2}" srcOrd="3" destOrd="0" presId="urn:microsoft.com/office/officeart/2005/8/layout/vProcess5"/>
    <dgm:cxn modelId="{27DEEE84-1DAE-427E-B4EC-3491713803DC}" type="presParOf" srcId="{080360C1-FDE5-4601-B7EA-3BDBBB8A8C94}" destId="{CB0BD12F-BADD-4E35-BFBA-DE315E15DFB3}" srcOrd="4" destOrd="0" presId="urn:microsoft.com/office/officeart/2005/8/layout/vProcess5"/>
    <dgm:cxn modelId="{3D06DF27-EE3D-44C3-A136-265C7110809D}" type="presParOf" srcId="{080360C1-FDE5-4601-B7EA-3BDBBB8A8C94}" destId="{84E240C8-AC9E-46E9-A3F9-1549FB137F22}" srcOrd="5" destOrd="0" presId="urn:microsoft.com/office/officeart/2005/8/layout/vProcess5"/>
    <dgm:cxn modelId="{2E74AABC-765A-49F0-9DFF-98CE04F6022B}" type="presParOf" srcId="{080360C1-FDE5-4601-B7EA-3BDBBB8A8C94}" destId="{3C7CBE64-BEDC-4150-9CE1-4F8687CECF84}" srcOrd="6" destOrd="0" presId="urn:microsoft.com/office/officeart/2005/8/layout/vProcess5"/>
    <dgm:cxn modelId="{B33CEBE0-674B-4BBD-9B17-8B7DC53BB4F9}" type="presParOf" srcId="{080360C1-FDE5-4601-B7EA-3BDBBB8A8C94}" destId="{83C15F23-514A-412E-B840-F5EBFAD803EF}" srcOrd="7" destOrd="0" presId="urn:microsoft.com/office/officeart/2005/8/layout/vProcess5"/>
    <dgm:cxn modelId="{61CB73FC-F67C-4F24-A315-46E566E99D0C}" type="presParOf" srcId="{080360C1-FDE5-4601-B7EA-3BDBBB8A8C94}" destId="{E1D83E83-D11D-4DD4-BA89-7B54545D719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5505D6-8D57-45B6-85AA-AD658AD7B13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5F63038-CC8D-4A34-8C7B-6EE82ED9DB4F}">
      <dgm:prSet phldrT="[Text]"/>
      <dgm:spPr/>
      <dgm:t>
        <a:bodyPr/>
        <a:lstStyle/>
        <a:p>
          <a:r>
            <a:rPr lang="cs-CZ" smtClean="0"/>
            <a:t>Mikroskopem můžeme zjistit:</a:t>
          </a:r>
          <a:endParaRPr lang="cs-CZ"/>
        </a:p>
      </dgm:t>
    </dgm:pt>
    <dgm:pt modelId="{71DE1D39-8ACF-4D76-B301-156EF9763EFE}" type="parTrans" cxnId="{D7AF806D-79A3-4791-B84B-BBD924DFBF59}">
      <dgm:prSet/>
      <dgm:spPr/>
      <dgm:t>
        <a:bodyPr/>
        <a:lstStyle/>
        <a:p>
          <a:endParaRPr lang="cs-CZ"/>
        </a:p>
      </dgm:t>
    </dgm:pt>
    <dgm:pt modelId="{37FE266C-F24C-4778-8AC8-A67AEF034B7D}" type="sibTrans" cxnId="{D7AF806D-79A3-4791-B84B-BBD924DFBF59}">
      <dgm:prSet/>
      <dgm:spPr/>
      <dgm:t>
        <a:bodyPr/>
        <a:lstStyle/>
        <a:p>
          <a:endParaRPr lang="cs-CZ"/>
        </a:p>
      </dgm:t>
    </dgm:pt>
    <dgm:pt modelId="{AB7FA520-5CFA-4BCE-92C0-0E92F907DD17}">
      <dgm:prSet phldrT="[Text]"/>
      <dgm:spPr/>
      <dgm:t>
        <a:bodyPr/>
        <a:lstStyle/>
        <a:p>
          <a:r>
            <a:rPr lang="cs-CZ" smtClean="0"/>
            <a:t>přítomnost drobných škůdců</a:t>
          </a:r>
          <a:endParaRPr lang="cs-CZ"/>
        </a:p>
      </dgm:t>
    </dgm:pt>
    <dgm:pt modelId="{33067A08-2371-4974-9881-F7C20F99D4D1}" type="parTrans" cxnId="{DCCA4840-3C5E-4A81-BB43-F4003878BF9F}">
      <dgm:prSet/>
      <dgm:spPr/>
      <dgm:t>
        <a:bodyPr/>
        <a:lstStyle/>
        <a:p>
          <a:endParaRPr lang="cs-CZ"/>
        </a:p>
      </dgm:t>
    </dgm:pt>
    <dgm:pt modelId="{9E6773EC-FE23-4467-8B99-D6DFDD9BB334}" type="sibTrans" cxnId="{DCCA4840-3C5E-4A81-BB43-F4003878BF9F}">
      <dgm:prSet/>
      <dgm:spPr/>
      <dgm:t>
        <a:bodyPr/>
        <a:lstStyle/>
        <a:p>
          <a:endParaRPr lang="cs-CZ"/>
        </a:p>
      </dgm:t>
    </dgm:pt>
    <dgm:pt modelId="{DFC91224-C511-4531-96EE-91E47A1BE32E}">
      <dgm:prSet phldrT="[Text]"/>
      <dgm:spPr/>
      <dgm:t>
        <a:bodyPr/>
        <a:lstStyle/>
        <a:p>
          <a:r>
            <a:rPr lang="cs-CZ" smtClean="0"/>
            <a:t>různé příměsi</a:t>
          </a:r>
          <a:endParaRPr lang="cs-CZ"/>
        </a:p>
      </dgm:t>
    </dgm:pt>
    <dgm:pt modelId="{99CD6D14-63A5-44FF-87A4-BA937D6BFDF1}" type="parTrans" cxnId="{AB85E775-F0E3-48C4-862E-C25495AE0DD0}">
      <dgm:prSet/>
      <dgm:spPr/>
      <dgm:t>
        <a:bodyPr/>
        <a:lstStyle/>
        <a:p>
          <a:endParaRPr lang="cs-CZ"/>
        </a:p>
      </dgm:t>
    </dgm:pt>
    <dgm:pt modelId="{A2149A48-13FF-4850-9D88-6940C5374EAC}" type="sibTrans" cxnId="{AB85E775-F0E3-48C4-862E-C25495AE0DD0}">
      <dgm:prSet/>
      <dgm:spPr/>
      <dgm:t>
        <a:bodyPr/>
        <a:lstStyle/>
        <a:p>
          <a:endParaRPr lang="cs-CZ"/>
        </a:p>
      </dgm:t>
    </dgm:pt>
    <dgm:pt modelId="{FCDD04A6-774D-403F-BF94-3F1C26861C77}" type="pres">
      <dgm:prSet presAssocID="{E05505D6-8D57-45B6-85AA-AD658AD7B13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2D6FABB-DDD5-4F98-8389-9A21FEAEB83E}" type="pres">
      <dgm:prSet presAssocID="{E05505D6-8D57-45B6-85AA-AD658AD7B131}" presName="dummyMaxCanvas" presStyleCnt="0">
        <dgm:presLayoutVars/>
      </dgm:prSet>
      <dgm:spPr/>
    </dgm:pt>
    <dgm:pt modelId="{32E3E070-FDCA-499D-AAF4-AADE1E5FB9C4}" type="pres">
      <dgm:prSet presAssocID="{E05505D6-8D57-45B6-85AA-AD658AD7B13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31F25C-AB1E-4063-86A9-07E1333D0CF8}" type="pres">
      <dgm:prSet presAssocID="{E05505D6-8D57-45B6-85AA-AD658AD7B13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5B9479-A8AB-4AEF-AFB6-6CB79973D9A6}" type="pres">
      <dgm:prSet presAssocID="{E05505D6-8D57-45B6-85AA-AD658AD7B13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C684E6B-F62A-4A14-8D04-A76A75EFE3AD}" type="pres">
      <dgm:prSet presAssocID="{E05505D6-8D57-45B6-85AA-AD658AD7B13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3D36FB-A5CE-44D8-9ECA-C96D62751362}" type="pres">
      <dgm:prSet presAssocID="{E05505D6-8D57-45B6-85AA-AD658AD7B13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0E7D7F3-564A-4B24-B2F4-2B69F5D6A1CA}" type="pres">
      <dgm:prSet presAssocID="{E05505D6-8D57-45B6-85AA-AD658AD7B13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1CD6FF-7D12-4153-8916-9A23D2C38295}" type="pres">
      <dgm:prSet presAssocID="{E05505D6-8D57-45B6-85AA-AD658AD7B13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6862AA-F9D2-4368-B47D-66C05F730B52}" type="pres">
      <dgm:prSet presAssocID="{E05505D6-8D57-45B6-85AA-AD658AD7B13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B85E775-F0E3-48C4-862E-C25495AE0DD0}" srcId="{E05505D6-8D57-45B6-85AA-AD658AD7B131}" destId="{DFC91224-C511-4531-96EE-91E47A1BE32E}" srcOrd="2" destOrd="0" parTransId="{99CD6D14-63A5-44FF-87A4-BA937D6BFDF1}" sibTransId="{A2149A48-13FF-4850-9D88-6940C5374EAC}"/>
    <dgm:cxn modelId="{AF9E9B0C-B0A2-4128-8954-C8BC8EC8902C}" type="presOf" srcId="{95F63038-CC8D-4A34-8C7B-6EE82ED9DB4F}" destId="{32E3E070-FDCA-499D-AAF4-AADE1E5FB9C4}" srcOrd="0" destOrd="0" presId="urn:microsoft.com/office/officeart/2005/8/layout/vProcess5"/>
    <dgm:cxn modelId="{0E22FE4A-6870-45A1-9D32-6E0C1E53F418}" type="presOf" srcId="{DFC91224-C511-4531-96EE-91E47A1BE32E}" destId="{A66862AA-F9D2-4368-B47D-66C05F730B52}" srcOrd="1" destOrd="0" presId="urn:microsoft.com/office/officeart/2005/8/layout/vProcess5"/>
    <dgm:cxn modelId="{D7AF806D-79A3-4791-B84B-BBD924DFBF59}" srcId="{E05505D6-8D57-45B6-85AA-AD658AD7B131}" destId="{95F63038-CC8D-4A34-8C7B-6EE82ED9DB4F}" srcOrd="0" destOrd="0" parTransId="{71DE1D39-8ACF-4D76-B301-156EF9763EFE}" sibTransId="{37FE266C-F24C-4778-8AC8-A67AEF034B7D}"/>
    <dgm:cxn modelId="{D26B8B57-0D4F-47EA-B18E-872BD1FE87B6}" type="presOf" srcId="{37FE266C-F24C-4778-8AC8-A67AEF034B7D}" destId="{BC684E6B-F62A-4A14-8D04-A76A75EFE3AD}" srcOrd="0" destOrd="0" presId="urn:microsoft.com/office/officeart/2005/8/layout/vProcess5"/>
    <dgm:cxn modelId="{EB0E02E0-311E-49FB-88AF-A0C32F30B0D4}" type="presOf" srcId="{AB7FA520-5CFA-4BCE-92C0-0E92F907DD17}" destId="{5F31F25C-AB1E-4063-86A9-07E1333D0CF8}" srcOrd="0" destOrd="0" presId="urn:microsoft.com/office/officeart/2005/8/layout/vProcess5"/>
    <dgm:cxn modelId="{073FF0A6-D950-4D8D-B4DB-3405E8D7AE65}" type="presOf" srcId="{9E6773EC-FE23-4467-8B99-D6DFDD9BB334}" destId="{D03D36FB-A5CE-44D8-9ECA-C96D62751362}" srcOrd="0" destOrd="0" presId="urn:microsoft.com/office/officeart/2005/8/layout/vProcess5"/>
    <dgm:cxn modelId="{FC92806E-D4C2-4613-A569-BB61144F02B1}" type="presOf" srcId="{95F63038-CC8D-4A34-8C7B-6EE82ED9DB4F}" destId="{80E7D7F3-564A-4B24-B2F4-2B69F5D6A1CA}" srcOrd="1" destOrd="0" presId="urn:microsoft.com/office/officeart/2005/8/layout/vProcess5"/>
    <dgm:cxn modelId="{DCCA4840-3C5E-4A81-BB43-F4003878BF9F}" srcId="{E05505D6-8D57-45B6-85AA-AD658AD7B131}" destId="{AB7FA520-5CFA-4BCE-92C0-0E92F907DD17}" srcOrd="1" destOrd="0" parTransId="{33067A08-2371-4974-9881-F7C20F99D4D1}" sibTransId="{9E6773EC-FE23-4467-8B99-D6DFDD9BB334}"/>
    <dgm:cxn modelId="{2B1E3730-5635-4A1D-82A4-ACF1B2461F21}" type="presOf" srcId="{E05505D6-8D57-45B6-85AA-AD658AD7B131}" destId="{FCDD04A6-774D-403F-BF94-3F1C26861C77}" srcOrd="0" destOrd="0" presId="urn:microsoft.com/office/officeart/2005/8/layout/vProcess5"/>
    <dgm:cxn modelId="{0FB8F5A5-96EB-440F-A152-2B804A771B21}" type="presOf" srcId="{DFC91224-C511-4531-96EE-91E47A1BE32E}" destId="{9B5B9479-A8AB-4AEF-AFB6-6CB79973D9A6}" srcOrd="0" destOrd="0" presId="urn:microsoft.com/office/officeart/2005/8/layout/vProcess5"/>
    <dgm:cxn modelId="{424C54DE-4FE5-4071-85E3-BC492904BAF5}" type="presOf" srcId="{AB7FA520-5CFA-4BCE-92C0-0E92F907DD17}" destId="{BA1CD6FF-7D12-4153-8916-9A23D2C38295}" srcOrd="1" destOrd="0" presId="urn:microsoft.com/office/officeart/2005/8/layout/vProcess5"/>
    <dgm:cxn modelId="{5CA7A0FE-355F-4061-9EB7-821B000BEF41}" type="presParOf" srcId="{FCDD04A6-774D-403F-BF94-3F1C26861C77}" destId="{C2D6FABB-DDD5-4F98-8389-9A21FEAEB83E}" srcOrd="0" destOrd="0" presId="urn:microsoft.com/office/officeart/2005/8/layout/vProcess5"/>
    <dgm:cxn modelId="{F5BCE404-40BB-4A1A-BC24-0F5AA459FE93}" type="presParOf" srcId="{FCDD04A6-774D-403F-BF94-3F1C26861C77}" destId="{32E3E070-FDCA-499D-AAF4-AADE1E5FB9C4}" srcOrd="1" destOrd="0" presId="urn:microsoft.com/office/officeart/2005/8/layout/vProcess5"/>
    <dgm:cxn modelId="{B67E9B36-8B2B-4E51-8930-A1847E97377A}" type="presParOf" srcId="{FCDD04A6-774D-403F-BF94-3F1C26861C77}" destId="{5F31F25C-AB1E-4063-86A9-07E1333D0CF8}" srcOrd="2" destOrd="0" presId="urn:microsoft.com/office/officeart/2005/8/layout/vProcess5"/>
    <dgm:cxn modelId="{CD406A5A-20D6-4E4A-A6B6-FCCC8FAE2493}" type="presParOf" srcId="{FCDD04A6-774D-403F-BF94-3F1C26861C77}" destId="{9B5B9479-A8AB-4AEF-AFB6-6CB79973D9A6}" srcOrd="3" destOrd="0" presId="urn:microsoft.com/office/officeart/2005/8/layout/vProcess5"/>
    <dgm:cxn modelId="{2A26CE0B-2A44-4640-B2F4-2B1122E51FFC}" type="presParOf" srcId="{FCDD04A6-774D-403F-BF94-3F1C26861C77}" destId="{BC684E6B-F62A-4A14-8D04-A76A75EFE3AD}" srcOrd="4" destOrd="0" presId="urn:microsoft.com/office/officeart/2005/8/layout/vProcess5"/>
    <dgm:cxn modelId="{57090DC4-0A12-464B-B480-9447168A5C22}" type="presParOf" srcId="{FCDD04A6-774D-403F-BF94-3F1C26861C77}" destId="{D03D36FB-A5CE-44D8-9ECA-C96D62751362}" srcOrd="5" destOrd="0" presId="urn:microsoft.com/office/officeart/2005/8/layout/vProcess5"/>
    <dgm:cxn modelId="{A94D58E5-0AF5-4C01-9C6F-C1BCC22BEEE6}" type="presParOf" srcId="{FCDD04A6-774D-403F-BF94-3F1C26861C77}" destId="{80E7D7F3-564A-4B24-B2F4-2B69F5D6A1CA}" srcOrd="6" destOrd="0" presId="urn:microsoft.com/office/officeart/2005/8/layout/vProcess5"/>
    <dgm:cxn modelId="{12196585-87C4-4501-942C-ABE021E7995E}" type="presParOf" srcId="{FCDD04A6-774D-403F-BF94-3F1C26861C77}" destId="{BA1CD6FF-7D12-4153-8916-9A23D2C38295}" srcOrd="7" destOrd="0" presId="urn:microsoft.com/office/officeart/2005/8/layout/vProcess5"/>
    <dgm:cxn modelId="{8404BD01-7A96-4924-B868-32DBF94FE55D}" type="presParOf" srcId="{FCDD04A6-774D-403F-BF94-3F1C26861C77}" destId="{A66862AA-F9D2-4368-B47D-66C05F730B5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3ADB50-8217-4FA8-8E97-7C81F5D37D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A9EB096-4165-45E8-845B-8C0079B89E5D}">
      <dgm:prSet phldrT="[Text]"/>
      <dgm:spPr/>
      <dgm:t>
        <a:bodyPr/>
        <a:lstStyle/>
        <a:p>
          <a:r>
            <a:rPr lang="cs-CZ" smtClean="0"/>
            <a:t>Zkoumáme:</a:t>
          </a:r>
          <a:endParaRPr lang="cs-CZ"/>
        </a:p>
      </dgm:t>
    </dgm:pt>
    <dgm:pt modelId="{35680579-388C-4507-AADB-D8DDAF3EF3C8}" type="parTrans" cxnId="{7BCC2875-5D11-4C6F-AC14-55CF052CF310}">
      <dgm:prSet/>
      <dgm:spPr/>
      <dgm:t>
        <a:bodyPr/>
        <a:lstStyle/>
        <a:p>
          <a:endParaRPr lang="cs-CZ"/>
        </a:p>
      </dgm:t>
    </dgm:pt>
    <dgm:pt modelId="{216023F2-DEED-48AF-A82E-4F9871BF192A}" type="sibTrans" cxnId="{7BCC2875-5D11-4C6F-AC14-55CF052CF310}">
      <dgm:prSet/>
      <dgm:spPr/>
      <dgm:t>
        <a:bodyPr/>
        <a:lstStyle/>
        <a:p>
          <a:endParaRPr lang="cs-CZ"/>
        </a:p>
      </dgm:t>
    </dgm:pt>
    <dgm:pt modelId="{8B1E8C81-F638-4D57-A97C-7B367395E6C1}">
      <dgm:prSet phldrT="[Text]" custT="1"/>
      <dgm:spPr/>
      <dgm:t>
        <a:bodyPr/>
        <a:lstStyle/>
        <a:p>
          <a:r>
            <a:rPr lang="cs-CZ" sz="4900" smtClean="0"/>
            <a:t> </a:t>
          </a:r>
          <a:r>
            <a:rPr lang="cs-CZ" sz="4400" smtClean="0"/>
            <a:t>zdravotní nezávadnost suroviny</a:t>
          </a:r>
          <a:endParaRPr lang="cs-CZ" sz="4400"/>
        </a:p>
      </dgm:t>
    </dgm:pt>
    <dgm:pt modelId="{9FCD3A1B-DB92-4F29-AC2E-9585D16A7F46}" type="parTrans" cxnId="{8D09BBF2-68B5-49F0-9BDE-0D423B158F03}">
      <dgm:prSet/>
      <dgm:spPr/>
      <dgm:t>
        <a:bodyPr/>
        <a:lstStyle/>
        <a:p>
          <a:endParaRPr lang="cs-CZ"/>
        </a:p>
      </dgm:t>
    </dgm:pt>
    <dgm:pt modelId="{6252CC65-BC8B-4452-8953-271BFD275ABB}" type="sibTrans" cxnId="{8D09BBF2-68B5-49F0-9BDE-0D423B158F03}">
      <dgm:prSet/>
      <dgm:spPr/>
      <dgm:t>
        <a:bodyPr/>
        <a:lstStyle/>
        <a:p>
          <a:endParaRPr lang="cs-CZ"/>
        </a:p>
      </dgm:t>
    </dgm:pt>
    <dgm:pt modelId="{039EDD9C-335F-4797-B2E3-A6231565354E}">
      <dgm:prSet phldrT="[Text]" custT="1"/>
      <dgm:spPr/>
      <dgm:t>
        <a:bodyPr/>
        <a:lstStyle/>
        <a:p>
          <a:r>
            <a:rPr lang="cs-CZ" sz="4900" smtClean="0"/>
            <a:t> </a:t>
          </a:r>
          <a:r>
            <a:rPr lang="cs-CZ" sz="4400" smtClean="0"/>
            <a:t>přítomnost mikroorganismů</a:t>
          </a:r>
          <a:endParaRPr lang="cs-CZ" sz="4400"/>
        </a:p>
      </dgm:t>
    </dgm:pt>
    <dgm:pt modelId="{58C7BDF3-3480-4040-98D4-8FF4A1A74FE3}" type="parTrans" cxnId="{6975E68F-1D49-4B5A-B3F8-64908F711969}">
      <dgm:prSet/>
      <dgm:spPr/>
      <dgm:t>
        <a:bodyPr/>
        <a:lstStyle/>
        <a:p>
          <a:endParaRPr lang="cs-CZ"/>
        </a:p>
      </dgm:t>
    </dgm:pt>
    <dgm:pt modelId="{945645B2-B349-4DC3-8407-34A40E5CE335}" type="sibTrans" cxnId="{6975E68F-1D49-4B5A-B3F8-64908F711969}">
      <dgm:prSet/>
      <dgm:spPr/>
      <dgm:t>
        <a:bodyPr/>
        <a:lstStyle/>
        <a:p>
          <a:endParaRPr lang="cs-CZ"/>
        </a:p>
      </dgm:t>
    </dgm:pt>
    <dgm:pt modelId="{4C21695C-7143-4815-942A-E68327DF8988}" type="pres">
      <dgm:prSet presAssocID="{DF3ADB50-8217-4FA8-8E97-7C81F5D37D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560BC29-C679-436B-AA0E-BDB5F23FF2E8}" type="pres">
      <dgm:prSet presAssocID="{5A9EB096-4165-45E8-845B-8C0079B89E5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593DCB-5CEC-47D9-81F9-E0435EB55A63}" type="pres">
      <dgm:prSet presAssocID="{5A9EB096-4165-45E8-845B-8C0079B89E5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FB68FB2-F6ED-4FE1-9AE4-FDA382F959C2}" type="presOf" srcId="{5A9EB096-4165-45E8-845B-8C0079B89E5D}" destId="{8560BC29-C679-436B-AA0E-BDB5F23FF2E8}" srcOrd="0" destOrd="0" presId="urn:microsoft.com/office/officeart/2005/8/layout/vList2"/>
    <dgm:cxn modelId="{0C3A8C68-5126-4ABE-85E4-89A73FEE5B03}" type="presOf" srcId="{039EDD9C-335F-4797-B2E3-A6231565354E}" destId="{19593DCB-5CEC-47D9-81F9-E0435EB55A63}" srcOrd="0" destOrd="1" presId="urn:microsoft.com/office/officeart/2005/8/layout/vList2"/>
    <dgm:cxn modelId="{8D09BBF2-68B5-49F0-9BDE-0D423B158F03}" srcId="{5A9EB096-4165-45E8-845B-8C0079B89E5D}" destId="{8B1E8C81-F638-4D57-A97C-7B367395E6C1}" srcOrd="0" destOrd="0" parTransId="{9FCD3A1B-DB92-4F29-AC2E-9585D16A7F46}" sibTransId="{6252CC65-BC8B-4452-8953-271BFD275ABB}"/>
    <dgm:cxn modelId="{6975E68F-1D49-4B5A-B3F8-64908F711969}" srcId="{5A9EB096-4165-45E8-845B-8C0079B89E5D}" destId="{039EDD9C-335F-4797-B2E3-A6231565354E}" srcOrd="1" destOrd="0" parTransId="{58C7BDF3-3480-4040-98D4-8FF4A1A74FE3}" sibTransId="{945645B2-B349-4DC3-8407-34A40E5CE335}"/>
    <dgm:cxn modelId="{7BCC2875-5D11-4C6F-AC14-55CF052CF310}" srcId="{DF3ADB50-8217-4FA8-8E97-7C81F5D37D2C}" destId="{5A9EB096-4165-45E8-845B-8C0079B89E5D}" srcOrd="0" destOrd="0" parTransId="{35680579-388C-4507-AADB-D8DDAF3EF3C8}" sibTransId="{216023F2-DEED-48AF-A82E-4F9871BF192A}"/>
    <dgm:cxn modelId="{98250A9F-8E95-40B6-A449-A9034DDD3C8C}" type="presOf" srcId="{DF3ADB50-8217-4FA8-8E97-7C81F5D37D2C}" destId="{4C21695C-7143-4815-942A-E68327DF8988}" srcOrd="0" destOrd="0" presId="urn:microsoft.com/office/officeart/2005/8/layout/vList2"/>
    <dgm:cxn modelId="{61C297B7-7A60-492C-AEBD-42A5ED972A98}" type="presOf" srcId="{8B1E8C81-F638-4D57-A97C-7B367395E6C1}" destId="{19593DCB-5CEC-47D9-81F9-E0435EB55A63}" srcOrd="0" destOrd="0" presId="urn:microsoft.com/office/officeart/2005/8/layout/vList2"/>
    <dgm:cxn modelId="{32E4D78F-DB48-4025-9A42-ACB7288CAA95}" type="presParOf" srcId="{4C21695C-7143-4815-942A-E68327DF8988}" destId="{8560BC29-C679-436B-AA0E-BDB5F23FF2E8}" srcOrd="0" destOrd="0" presId="urn:microsoft.com/office/officeart/2005/8/layout/vList2"/>
    <dgm:cxn modelId="{6E8EE452-2629-4F4B-AECB-950CDA34542F}" type="presParOf" srcId="{4C21695C-7143-4815-942A-E68327DF8988}" destId="{19593DCB-5CEC-47D9-81F9-E0435EB55A6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8434582-F6F9-404C-9CBE-0387A769CD9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DE6C4C1-1301-4067-9263-B71E578E874A}">
      <dgm:prSet phldrT="[Text]"/>
      <dgm:spPr/>
      <dgm:t>
        <a:bodyPr/>
        <a:lstStyle/>
        <a:p>
          <a:r>
            <a:rPr lang="cs-CZ" smtClean="0"/>
            <a:t>Analýzou získáme přehled o:</a:t>
          </a:r>
          <a:endParaRPr lang="cs-CZ"/>
        </a:p>
      </dgm:t>
    </dgm:pt>
    <dgm:pt modelId="{F121828E-E511-4752-9799-7A7C5E5592AD}" type="parTrans" cxnId="{F2E00CCD-D67A-4D33-AF0D-57518EBE9710}">
      <dgm:prSet/>
      <dgm:spPr/>
      <dgm:t>
        <a:bodyPr/>
        <a:lstStyle/>
        <a:p>
          <a:endParaRPr lang="cs-CZ"/>
        </a:p>
      </dgm:t>
    </dgm:pt>
    <dgm:pt modelId="{36E46376-0228-42FB-9BBF-B8EB4099AE95}" type="sibTrans" cxnId="{F2E00CCD-D67A-4D33-AF0D-57518EBE9710}">
      <dgm:prSet/>
      <dgm:spPr/>
      <dgm:t>
        <a:bodyPr/>
        <a:lstStyle/>
        <a:p>
          <a:endParaRPr lang="cs-CZ"/>
        </a:p>
      </dgm:t>
    </dgm:pt>
    <dgm:pt modelId="{28D3262A-3974-4457-9AE1-59841B1E34FB}">
      <dgm:prSet phldrT="[Text]"/>
      <dgm:spPr/>
      <dgm:t>
        <a:bodyPr/>
        <a:lstStyle/>
        <a:p>
          <a:r>
            <a:rPr lang="cs-CZ" smtClean="0"/>
            <a:t>chemickém složení výrobku</a:t>
          </a:r>
          <a:endParaRPr lang="cs-CZ"/>
        </a:p>
      </dgm:t>
    </dgm:pt>
    <dgm:pt modelId="{FD35B4C5-5136-44B4-AB9C-3798AF70AD65}" type="parTrans" cxnId="{2E80559D-EAB4-499F-9F26-37491A33BB1A}">
      <dgm:prSet/>
      <dgm:spPr/>
      <dgm:t>
        <a:bodyPr/>
        <a:lstStyle/>
        <a:p>
          <a:endParaRPr lang="cs-CZ"/>
        </a:p>
      </dgm:t>
    </dgm:pt>
    <dgm:pt modelId="{E2F4D7F1-C6E9-472F-8518-1AF743951C32}" type="sibTrans" cxnId="{2E80559D-EAB4-499F-9F26-37491A33BB1A}">
      <dgm:prSet/>
      <dgm:spPr/>
      <dgm:t>
        <a:bodyPr/>
        <a:lstStyle/>
        <a:p>
          <a:endParaRPr lang="cs-CZ"/>
        </a:p>
      </dgm:t>
    </dgm:pt>
    <dgm:pt modelId="{DBA83AA2-9362-4A26-A847-600F2E2EA211}">
      <dgm:prSet phldrT="[Text]"/>
      <dgm:spPr/>
      <dgm:t>
        <a:bodyPr/>
        <a:lstStyle/>
        <a:p>
          <a:r>
            <a:rPr lang="cs-CZ" smtClean="0"/>
            <a:t>množství jednotlivých živin</a:t>
          </a:r>
          <a:endParaRPr lang="cs-CZ"/>
        </a:p>
      </dgm:t>
    </dgm:pt>
    <dgm:pt modelId="{658DAEF0-463F-4DAD-82B9-2C7C0672BDED}" type="parTrans" cxnId="{7C30C531-06C7-4A01-A599-D7870D163D82}">
      <dgm:prSet/>
      <dgm:spPr/>
    </dgm:pt>
    <dgm:pt modelId="{37E2BD8B-7F48-4BC8-B56C-585E56651747}" type="sibTrans" cxnId="{7C30C531-06C7-4A01-A599-D7870D163D82}">
      <dgm:prSet/>
      <dgm:spPr/>
    </dgm:pt>
    <dgm:pt modelId="{3D6CA0BF-B530-41C5-982D-84A86C34A9F1}">
      <dgm:prSet phldrT="[Text]"/>
      <dgm:spPr/>
      <dgm:t>
        <a:bodyPr/>
        <a:lstStyle/>
        <a:p>
          <a:r>
            <a:rPr lang="cs-CZ" smtClean="0"/>
            <a:t>množství vody</a:t>
          </a:r>
          <a:endParaRPr lang="cs-CZ"/>
        </a:p>
      </dgm:t>
    </dgm:pt>
    <dgm:pt modelId="{F4C59645-2AC6-4EE1-8974-773628967DDF}" type="parTrans" cxnId="{9AC1877A-8C4B-4619-9020-B9DBFA9A20E7}">
      <dgm:prSet/>
      <dgm:spPr/>
    </dgm:pt>
    <dgm:pt modelId="{1E93AAE2-F641-4119-979E-08DD13D97264}" type="sibTrans" cxnId="{9AC1877A-8C4B-4619-9020-B9DBFA9A20E7}">
      <dgm:prSet/>
      <dgm:spPr/>
    </dgm:pt>
    <dgm:pt modelId="{E5E4E048-E8D6-4715-B865-65F3DCC74E23}">
      <dgm:prSet phldrT="[Text]"/>
      <dgm:spPr/>
      <dgm:t>
        <a:bodyPr/>
        <a:lstStyle/>
        <a:p>
          <a:r>
            <a:rPr lang="cs-CZ" smtClean="0"/>
            <a:t>množství minerálních látek a vitamínů</a:t>
          </a:r>
          <a:endParaRPr lang="cs-CZ"/>
        </a:p>
      </dgm:t>
    </dgm:pt>
    <dgm:pt modelId="{BAD52FE4-3BDA-4D15-BF04-751C92B188FA}" type="parTrans" cxnId="{E48569C6-AB27-4F6D-85F4-0C4B79CE4A8C}">
      <dgm:prSet/>
      <dgm:spPr/>
    </dgm:pt>
    <dgm:pt modelId="{9853C27A-75AD-43B9-B008-F988E815B4B8}" type="sibTrans" cxnId="{E48569C6-AB27-4F6D-85F4-0C4B79CE4A8C}">
      <dgm:prSet/>
      <dgm:spPr/>
    </dgm:pt>
    <dgm:pt modelId="{AF9CF451-BE72-4DC4-9FA7-66E0E63B71D6}" type="pres">
      <dgm:prSet presAssocID="{88434582-F6F9-404C-9CBE-0387A769CD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5F6ED3B-493C-4983-B99A-663C1ACADA34}" type="pres">
      <dgm:prSet presAssocID="{5DE6C4C1-1301-4067-9263-B71E578E874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ABBF07-4618-4914-AC02-6C016F685D72}" type="pres">
      <dgm:prSet presAssocID="{5DE6C4C1-1301-4067-9263-B71E578E874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E80559D-EAB4-499F-9F26-37491A33BB1A}" srcId="{5DE6C4C1-1301-4067-9263-B71E578E874A}" destId="{28D3262A-3974-4457-9AE1-59841B1E34FB}" srcOrd="0" destOrd="0" parTransId="{FD35B4C5-5136-44B4-AB9C-3798AF70AD65}" sibTransId="{E2F4D7F1-C6E9-472F-8518-1AF743951C32}"/>
    <dgm:cxn modelId="{E48569C6-AB27-4F6D-85F4-0C4B79CE4A8C}" srcId="{5DE6C4C1-1301-4067-9263-B71E578E874A}" destId="{E5E4E048-E8D6-4715-B865-65F3DCC74E23}" srcOrd="3" destOrd="0" parTransId="{BAD52FE4-3BDA-4D15-BF04-751C92B188FA}" sibTransId="{9853C27A-75AD-43B9-B008-F988E815B4B8}"/>
    <dgm:cxn modelId="{1A7AF3EB-AD55-44EE-98DE-C3707F1AD607}" type="presOf" srcId="{28D3262A-3974-4457-9AE1-59841B1E34FB}" destId="{C3ABBF07-4618-4914-AC02-6C016F685D72}" srcOrd="0" destOrd="0" presId="urn:microsoft.com/office/officeart/2005/8/layout/vList2"/>
    <dgm:cxn modelId="{7C30C531-06C7-4A01-A599-D7870D163D82}" srcId="{5DE6C4C1-1301-4067-9263-B71E578E874A}" destId="{DBA83AA2-9362-4A26-A847-600F2E2EA211}" srcOrd="1" destOrd="0" parTransId="{658DAEF0-463F-4DAD-82B9-2C7C0672BDED}" sibTransId="{37E2BD8B-7F48-4BC8-B56C-585E56651747}"/>
    <dgm:cxn modelId="{F2E00CCD-D67A-4D33-AF0D-57518EBE9710}" srcId="{88434582-F6F9-404C-9CBE-0387A769CD9B}" destId="{5DE6C4C1-1301-4067-9263-B71E578E874A}" srcOrd="0" destOrd="0" parTransId="{F121828E-E511-4752-9799-7A7C5E5592AD}" sibTransId="{36E46376-0228-42FB-9BBF-B8EB4099AE95}"/>
    <dgm:cxn modelId="{138FF293-543C-4820-AEB7-78A1DED0B861}" type="presOf" srcId="{88434582-F6F9-404C-9CBE-0387A769CD9B}" destId="{AF9CF451-BE72-4DC4-9FA7-66E0E63B71D6}" srcOrd="0" destOrd="0" presId="urn:microsoft.com/office/officeart/2005/8/layout/vList2"/>
    <dgm:cxn modelId="{9AC1877A-8C4B-4619-9020-B9DBFA9A20E7}" srcId="{5DE6C4C1-1301-4067-9263-B71E578E874A}" destId="{3D6CA0BF-B530-41C5-982D-84A86C34A9F1}" srcOrd="2" destOrd="0" parTransId="{F4C59645-2AC6-4EE1-8974-773628967DDF}" sibTransId="{1E93AAE2-F641-4119-979E-08DD13D97264}"/>
    <dgm:cxn modelId="{146B5BA6-7C49-45B2-91AB-54E1106C3A44}" type="presOf" srcId="{E5E4E048-E8D6-4715-B865-65F3DCC74E23}" destId="{C3ABBF07-4618-4914-AC02-6C016F685D72}" srcOrd="0" destOrd="3" presId="urn:microsoft.com/office/officeart/2005/8/layout/vList2"/>
    <dgm:cxn modelId="{D5B9DD92-B3CB-496F-8D1A-832045C839D8}" type="presOf" srcId="{DBA83AA2-9362-4A26-A847-600F2E2EA211}" destId="{C3ABBF07-4618-4914-AC02-6C016F685D72}" srcOrd="0" destOrd="1" presId="urn:microsoft.com/office/officeart/2005/8/layout/vList2"/>
    <dgm:cxn modelId="{7E11853F-80D3-415A-9A09-A568A3A05968}" type="presOf" srcId="{3D6CA0BF-B530-41C5-982D-84A86C34A9F1}" destId="{C3ABBF07-4618-4914-AC02-6C016F685D72}" srcOrd="0" destOrd="2" presId="urn:microsoft.com/office/officeart/2005/8/layout/vList2"/>
    <dgm:cxn modelId="{32F98C3A-1A29-4F20-AF7C-783A66E152C1}" type="presOf" srcId="{5DE6C4C1-1301-4067-9263-B71E578E874A}" destId="{85F6ED3B-493C-4983-B99A-663C1ACADA34}" srcOrd="0" destOrd="0" presId="urn:microsoft.com/office/officeart/2005/8/layout/vList2"/>
    <dgm:cxn modelId="{C439A9B9-B8BB-40E2-9C77-046A7268671C}" type="presParOf" srcId="{AF9CF451-BE72-4DC4-9FA7-66E0E63B71D6}" destId="{85F6ED3B-493C-4983-B99A-663C1ACADA34}" srcOrd="0" destOrd="0" presId="urn:microsoft.com/office/officeart/2005/8/layout/vList2"/>
    <dgm:cxn modelId="{795E910E-9140-48B8-A849-8C7F5F79BF02}" type="presParOf" srcId="{AF9CF451-BE72-4DC4-9FA7-66E0E63B71D6}" destId="{C3ABBF07-4618-4914-AC02-6C016F685D7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B5EB1D-CE84-4A6B-92E9-1885B5D4A27E}">
      <dsp:nvSpPr>
        <dsp:cNvPr id="0" name=""/>
        <dsp:cNvSpPr/>
      </dsp:nvSpPr>
      <dsp:spPr>
        <a:xfrm>
          <a:off x="0" y="23601"/>
          <a:ext cx="8229600" cy="1055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smtClean="0"/>
            <a:t>Subjektivní metody</a:t>
          </a:r>
          <a:endParaRPr lang="cs-CZ" sz="4400" kern="1200"/>
        </a:p>
      </dsp:txBody>
      <dsp:txXfrm>
        <a:off x="0" y="23601"/>
        <a:ext cx="8229600" cy="1055340"/>
      </dsp:txXfrm>
    </dsp:sp>
    <dsp:sp modelId="{8A2FAAAA-9477-4171-A2F7-8CA7AF105F36}">
      <dsp:nvSpPr>
        <dsp:cNvPr id="0" name=""/>
        <dsp:cNvSpPr/>
      </dsp:nvSpPr>
      <dsp:spPr>
        <a:xfrm>
          <a:off x="0" y="1078941"/>
          <a:ext cx="8229600" cy="1184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5880" rIns="312928" bIns="558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400" kern="1200" smtClean="0"/>
            <a:t>smyslové posuzování - senzorické</a:t>
          </a:r>
          <a:endParaRPr lang="cs-CZ" sz="3400" kern="120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400" kern="1200" smtClean="0"/>
            <a:t>rychlé při přejímce zboží do skladu</a:t>
          </a:r>
          <a:endParaRPr lang="cs-CZ" sz="3400" kern="1200"/>
        </a:p>
      </dsp:txBody>
      <dsp:txXfrm>
        <a:off x="0" y="1078941"/>
        <a:ext cx="8229600" cy="1184040"/>
      </dsp:txXfrm>
    </dsp:sp>
    <dsp:sp modelId="{5EF46D23-768E-4613-A2D0-A58D1E69D0CB}">
      <dsp:nvSpPr>
        <dsp:cNvPr id="0" name=""/>
        <dsp:cNvSpPr/>
      </dsp:nvSpPr>
      <dsp:spPr>
        <a:xfrm>
          <a:off x="0" y="2262981"/>
          <a:ext cx="8229600" cy="1055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smtClean="0"/>
            <a:t>Objektivní metody</a:t>
          </a:r>
          <a:endParaRPr lang="cs-CZ" sz="4400" kern="1200"/>
        </a:p>
      </dsp:txBody>
      <dsp:txXfrm>
        <a:off x="0" y="2262981"/>
        <a:ext cx="8229600" cy="1055340"/>
      </dsp:txXfrm>
    </dsp:sp>
    <dsp:sp modelId="{7CCE7680-AE03-46B6-8B8A-70BE3BDC01AB}">
      <dsp:nvSpPr>
        <dsp:cNvPr id="0" name=""/>
        <dsp:cNvSpPr/>
      </dsp:nvSpPr>
      <dsp:spPr>
        <a:xfrm>
          <a:off x="0" y="3318321"/>
          <a:ext cx="8229600" cy="1184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5880" rIns="312928" bIns="558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400" kern="1200" smtClean="0"/>
            <a:t>kvalitativní ukazatele</a:t>
          </a:r>
          <a:endParaRPr lang="cs-CZ" sz="3400" kern="120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400" kern="1200" smtClean="0"/>
            <a:t>používáme přístroje a pomůcky</a:t>
          </a:r>
          <a:endParaRPr lang="cs-CZ" sz="3400" kern="1200"/>
        </a:p>
      </dsp:txBody>
      <dsp:txXfrm>
        <a:off x="0" y="3318321"/>
        <a:ext cx="8229600" cy="11840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3D1525-C261-4144-94CA-51D9A94638FF}">
      <dsp:nvSpPr>
        <dsp:cNvPr id="0" name=""/>
        <dsp:cNvSpPr/>
      </dsp:nvSpPr>
      <dsp:spPr>
        <a:xfrm>
          <a:off x="3371403" y="736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smtClean="0"/>
            <a:t>zrak</a:t>
          </a:r>
          <a:endParaRPr lang="cs-CZ" sz="4000" kern="1200"/>
        </a:p>
      </dsp:txBody>
      <dsp:txXfrm>
        <a:off x="3371403" y="736"/>
        <a:ext cx="1486792" cy="966415"/>
      </dsp:txXfrm>
    </dsp:sp>
    <dsp:sp modelId="{B63573EE-3390-41DF-93B4-2D2324607E64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685052" y="153092"/>
              </a:moveTo>
              <a:arcTo wR="1931434" hR="1931434" stAng="17577964" swAng="19622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99AFDA-F019-4B99-A2E5-062BE91EB1A3}">
      <dsp:nvSpPr>
        <dsp:cNvPr id="0" name=""/>
        <dsp:cNvSpPr/>
      </dsp:nvSpPr>
      <dsp:spPr>
        <a:xfrm>
          <a:off x="5208306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smtClean="0"/>
            <a:t>čich</a:t>
          </a:r>
          <a:endParaRPr lang="cs-CZ" sz="4000" kern="1200"/>
        </a:p>
      </dsp:txBody>
      <dsp:txXfrm>
        <a:off x="5208306" y="1335324"/>
        <a:ext cx="1486792" cy="966415"/>
      </dsp:txXfrm>
    </dsp:sp>
    <dsp:sp modelId="{BCF11D04-4BB6-4709-AB63-6C59F239ABCC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60210" y="1830145"/>
              </a:moveTo>
              <a:arcTo wR="1931434" hR="1931434" stAng="21419634" swAng="21968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73621-E279-4CE1-827D-ACB581C72EBB}">
      <dsp:nvSpPr>
        <dsp:cNvPr id="0" name=""/>
        <dsp:cNvSpPr/>
      </dsp:nvSpPr>
      <dsp:spPr>
        <a:xfrm>
          <a:off x="4506671" y="349473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smtClean="0"/>
            <a:t>chuť</a:t>
          </a:r>
          <a:endParaRPr lang="cs-CZ" sz="4000" kern="1200"/>
        </a:p>
      </dsp:txBody>
      <dsp:txXfrm>
        <a:off x="4506671" y="3494733"/>
        <a:ext cx="1486792" cy="966415"/>
      </dsp:txXfrm>
    </dsp:sp>
    <dsp:sp modelId="{57BFB762-1261-41CC-917B-A8B8CEAC6B77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315628" y="3824271"/>
              </a:moveTo>
              <a:arcTo wR="1931434" hR="1931434" stAng="4711583" swAng="137683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CA31C2-205A-4A9B-92F6-A977F7BD26BD}">
      <dsp:nvSpPr>
        <dsp:cNvPr id="0" name=""/>
        <dsp:cNvSpPr/>
      </dsp:nvSpPr>
      <dsp:spPr>
        <a:xfrm>
          <a:off x="2236135" y="349473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smtClean="0"/>
            <a:t>sluch</a:t>
          </a:r>
          <a:endParaRPr lang="cs-CZ" sz="4000" kern="1200"/>
        </a:p>
      </dsp:txBody>
      <dsp:txXfrm>
        <a:off x="2236135" y="3494733"/>
        <a:ext cx="1486792" cy="966415"/>
      </dsp:txXfrm>
    </dsp:sp>
    <dsp:sp modelId="{1ABE1EB8-31E9-489C-8F52-7EDE6963CAD1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22859" y="3000510"/>
              </a:moveTo>
              <a:arcTo wR="1931434" hR="1931434" stAng="8783493" swAng="21968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DBB93-D993-431A-9881-753A7E1DF7CC}">
      <dsp:nvSpPr>
        <dsp:cNvPr id="0" name=""/>
        <dsp:cNvSpPr/>
      </dsp:nvSpPr>
      <dsp:spPr>
        <a:xfrm>
          <a:off x="1534500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smtClean="0"/>
            <a:t>hmat</a:t>
          </a:r>
          <a:endParaRPr lang="cs-CZ" sz="4000" kern="1200"/>
        </a:p>
      </dsp:txBody>
      <dsp:txXfrm>
        <a:off x="1534500" y="1335324"/>
        <a:ext cx="1486792" cy="966415"/>
      </dsp:txXfrm>
    </dsp:sp>
    <dsp:sp modelId="{E3F42F7A-C4EB-45C2-ABD2-2AB0A32C3EF5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36435" y="842205"/>
              </a:moveTo>
              <a:arcTo wR="1931434" hR="1931434" stAng="12859756" swAng="19622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8CD1-59E8-4407-A700-1424D119944C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216D-6E16-4699-AC34-31E59C79EC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8CD1-59E8-4407-A700-1424D119944C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216D-6E16-4699-AC34-31E59C79EC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8CD1-59E8-4407-A700-1424D119944C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216D-6E16-4699-AC34-31E59C79EC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8CD1-59E8-4407-A700-1424D119944C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216D-6E16-4699-AC34-31E59C79EC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8CD1-59E8-4407-A700-1424D119944C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216D-6E16-4699-AC34-31E59C79EC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8CD1-59E8-4407-A700-1424D119944C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216D-6E16-4699-AC34-31E59C79EC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8CD1-59E8-4407-A700-1424D119944C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216D-6E16-4699-AC34-31E59C79EC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8CD1-59E8-4407-A700-1424D119944C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216D-6E16-4699-AC34-31E59C79EC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8CD1-59E8-4407-A700-1424D119944C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216D-6E16-4699-AC34-31E59C79EC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8CD1-59E8-4407-A700-1424D119944C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216D-6E16-4699-AC34-31E59C79EC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8CD1-59E8-4407-A700-1424D119944C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216D-6E16-4699-AC34-31E59C79EC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18CD1-59E8-4407-A700-1424D119944C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2216D-6E16-4699-AC34-31E59C79EC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92129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sz="1600" b="1" dirty="0" smtClean="0"/>
              <a:t>Označení materiálu:</a:t>
            </a:r>
            <a:r>
              <a:rPr lang="cs-CZ" sz="1600" dirty="0" smtClean="0"/>
              <a:t> </a:t>
            </a:r>
            <a:r>
              <a:rPr lang="cs-CZ" sz="1600" smtClean="0"/>
              <a:t>	</a:t>
            </a:r>
            <a:r>
              <a:rPr lang="cs-CZ" sz="1600" smtClean="0"/>
              <a:t>VY_32_INOVACE_DVOLE_SUROVINY1_13</a:t>
            </a:r>
            <a:endParaRPr lang="cs-CZ" sz="1600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sz="1600" b="1" dirty="0" smtClean="0"/>
              <a:t>Název materiálu:</a:t>
            </a:r>
            <a:r>
              <a:rPr lang="cs-CZ" sz="1600" dirty="0" smtClean="0"/>
              <a:t>	Jakost potravin			</a:t>
            </a:r>
            <a:endParaRPr lang="cs-CZ" sz="1600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sz="1600" b="1" dirty="0" smtClean="0"/>
              <a:t>Tematická oblast:	</a:t>
            </a:r>
            <a:r>
              <a:rPr lang="cs-CZ" sz="1600" dirty="0" smtClean="0"/>
              <a:t>Suroviny, 1. ročník</a:t>
            </a:r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sz="1600" b="1" dirty="0" smtClean="0"/>
              <a:t>Anotace:</a:t>
            </a:r>
            <a:r>
              <a:rPr lang="cs-CZ" sz="1600" dirty="0" smtClean="0"/>
              <a:t>	Prezentace slouží k výkladu nového učiva.</a:t>
            </a:r>
            <a:endParaRPr lang="en-US" sz="1600" i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sz="1600" b="1" dirty="0" smtClean="0"/>
              <a:t>Očekávaný výstup:</a:t>
            </a:r>
            <a:r>
              <a:rPr lang="cs-CZ" sz="1600" dirty="0" smtClean="0"/>
              <a:t>	Materiál slouží k osvojení a upevnění učiva na téma jakost potravin. 	Žáci se naučí metody zjišťování jakosti potravin a jejich rozdělení. </a:t>
            </a:r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sz="1600" b="1" dirty="0" smtClean="0"/>
              <a:t>Klíčová slova:	</a:t>
            </a:r>
            <a:r>
              <a:rPr lang="cs-CZ" sz="1600" dirty="0" smtClean="0"/>
              <a:t>jakost surovin, objektivní a subjektivní metody zkoumání jakosti 	potravin</a:t>
            </a:r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sz="1600" b="1" dirty="0" smtClean="0"/>
              <a:t>Metodika:</a:t>
            </a:r>
            <a:r>
              <a:rPr lang="cs-CZ" sz="1600" dirty="0" smtClean="0"/>
              <a:t> 	Podklad k výuce nové látky.</a:t>
            </a:r>
            <a:endParaRPr lang="cs-CZ" sz="1600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sz="1600" b="1" dirty="0" smtClean="0"/>
              <a:t>Obor:</a:t>
            </a:r>
            <a:r>
              <a:rPr lang="cs-CZ" sz="1600" dirty="0" smtClean="0"/>
              <a:t>	29-54-H/01 Cukrář		</a:t>
            </a:r>
            <a:endParaRPr lang="cs-CZ" sz="1600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sz="1600" b="1" dirty="0" smtClean="0"/>
              <a:t>Ročník:</a:t>
            </a:r>
            <a:r>
              <a:rPr lang="cs-CZ" sz="1600" dirty="0" smtClean="0"/>
              <a:t>	1.</a:t>
            </a:r>
            <a:endParaRPr lang="cs-CZ" sz="1600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sz="1600" b="1" dirty="0" smtClean="0"/>
              <a:t>Autor:</a:t>
            </a:r>
            <a:r>
              <a:rPr lang="cs-CZ" sz="1600" dirty="0" smtClean="0"/>
              <a:t> 	Ing. Lenka Dvořáčková</a:t>
            </a:r>
            <a:endParaRPr lang="cs-CZ" sz="1600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sz="1600" b="1" dirty="0" smtClean="0"/>
              <a:t>Zpracováno dne:	</a:t>
            </a:r>
            <a:r>
              <a:rPr lang="cs-CZ" sz="1600" dirty="0" smtClean="0"/>
              <a:t>22. 1. 2013</a:t>
            </a:r>
          </a:p>
          <a:p>
            <a:pPr>
              <a:lnSpc>
                <a:spcPct val="80000"/>
              </a:lnSpc>
              <a:buNone/>
              <a:tabLst>
                <a:tab pos="2428875" algn="l"/>
              </a:tabLst>
            </a:pPr>
            <a:endParaRPr lang="en-US" sz="1600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en-US" sz="1400" dirty="0" err="1" smtClean="0"/>
              <a:t>Prohlašuji</a:t>
            </a:r>
            <a:r>
              <a:rPr lang="en-US" sz="1400" dirty="0" smtClean="0"/>
              <a:t>, </a:t>
            </a:r>
            <a:r>
              <a:rPr lang="en-US" sz="1400" dirty="0" err="1" smtClean="0"/>
              <a:t>že</a:t>
            </a:r>
            <a:r>
              <a:rPr lang="en-US" sz="1400" dirty="0" smtClean="0"/>
              <a:t> </a:t>
            </a:r>
            <a:r>
              <a:rPr lang="en-US" sz="1400" dirty="0" err="1" smtClean="0"/>
              <a:t>při</a:t>
            </a:r>
            <a:r>
              <a:rPr lang="en-US" sz="1400" dirty="0" smtClean="0"/>
              <a:t> </a:t>
            </a:r>
            <a:r>
              <a:rPr lang="en-US" sz="1400" dirty="0" err="1" smtClean="0"/>
              <a:t>tvorbě</a:t>
            </a:r>
            <a:r>
              <a:rPr lang="en-US" sz="1400" dirty="0" smtClean="0"/>
              <a:t> </a:t>
            </a:r>
            <a:r>
              <a:rPr lang="en-US" sz="1400" dirty="0" err="1" smtClean="0"/>
              <a:t>výukového</a:t>
            </a:r>
            <a:r>
              <a:rPr lang="en-US" sz="1400" dirty="0" smtClean="0"/>
              <a:t> </a:t>
            </a:r>
            <a:r>
              <a:rPr lang="en-US" sz="1400" dirty="0" err="1" smtClean="0"/>
              <a:t>materiálu</a:t>
            </a:r>
            <a:r>
              <a:rPr lang="en-US" sz="1400" dirty="0" smtClean="0"/>
              <a:t> </a:t>
            </a:r>
            <a:r>
              <a:rPr lang="en-US" sz="1400" dirty="0" err="1" smtClean="0"/>
              <a:t>jsem</a:t>
            </a:r>
            <a:r>
              <a:rPr lang="en-US" sz="1400" dirty="0" smtClean="0"/>
              <a:t> </a:t>
            </a:r>
            <a:r>
              <a:rPr lang="en-US" sz="1400" dirty="0" err="1" smtClean="0"/>
              <a:t>respektoval</a:t>
            </a:r>
            <a:r>
              <a:rPr lang="en-US" sz="1400" dirty="0" smtClean="0"/>
              <a:t>(a) </a:t>
            </a:r>
            <a:r>
              <a:rPr lang="en-US" sz="1400" dirty="0" err="1" smtClean="0"/>
              <a:t>všeobecně</a:t>
            </a:r>
            <a:r>
              <a:rPr lang="en-US" sz="1400" dirty="0" smtClean="0"/>
              <a:t> </a:t>
            </a:r>
            <a:r>
              <a:rPr lang="en-US" sz="1400" dirty="0" err="1" smtClean="0"/>
              <a:t>užívané</a:t>
            </a:r>
            <a:r>
              <a:rPr lang="en-US" sz="1400" dirty="0" smtClean="0"/>
              <a:t> </a:t>
            </a:r>
            <a:r>
              <a:rPr lang="en-US" sz="1400" dirty="0" err="1" smtClean="0"/>
              <a:t>právní</a:t>
            </a:r>
            <a:r>
              <a:rPr lang="en-US" sz="1400" dirty="0" smtClean="0"/>
              <a:t> a </a:t>
            </a:r>
            <a:r>
              <a:rPr lang="en-US" sz="1400" dirty="0" err="1" smtClean="0"/>
              <a:t>morální</a:t>
            </a:r>
            <a:r>
              <a:rPr lang="en-US" sz="1400" dirty="0" smtClean="0"/>
              <a:t> </a:t>
            </a:r>
            <a:r>
              <a:rPr lang="en-US" sz="1400" dirty="0" err="1" smtClean="0"/>
              <a:t>zvyklosti</a:t>
            </a:r>
            <a:r>
              <a:rPr lang="en-US" sz="1400" dirty="0" smtClean="0"/>
              <a:t>, </a:t>
            </a:r>
            <a:r>
              <a:rPr lang="en-US" sz="1400" dirty="0" err="1" smtClean="0"/>
              <a:t>autorská</a:t>
            </a:r>
            <a:r>
              <a:rPr lang="en-US" sz="1400" dirty="0" smtClean="0"/>
              <a:t> a </a:t>
            </a:r>
            <a:r>
              <a:rPr lang="en-US" sz="1400" dirty="0" err="1" smtClean="0"/>
              <a:t>jiná</a:t>
            </a:r>
            <a:r>
              <a:rPr lang="en-US" sz="1400" dirty="0" smtClean="0"/>
              <a:t> </a:t>
            </a:r>
            <a:r>
              <a:rPr lang="en-US" sz="1400" dirty="0" err="1" smtClean="0"/>
              <a:t>práva</a:t>
            </a:r>
            <a:r>
              <a:rPr lang="en-US" sz="1400" dirty="0" smtClean="0"/>
              <a:t> </a:t>
            </a:r>
            <a:r>
              <a:rPr lang="en-US" sz="1400" dirty="0" err="1" smtClean="0"/>
              <a:t>třetích</a:t>
            </a:r>
            <a:r>
              <a:rPr lang="en-US" sz="1400" dirty="0" smtClean="0"/>
              <a:t> </a:t>
            </a:r>
            <a:r>
              <a:rPr lang="en-US" sz="1400" dirty="0" err="1" smtClean="0"/>
              <a:t>osob</a:t>
            </a:r>
            <a:r>
              <a:rPr lang="en-US" sz="1400" dirty="0" smtClean="0"/>
              <a:t>, </a:t>
            </a:r>
            <a:r>
              <a:rPr lang="en-US" sz="1400" dirty="0" err="1" smtClean="0"/>
              <a:t>zejména</a:t>
            </a:r>
            <a:r>
              <a:rPr lang="en-US" sz="1400" dirty="0" smtClean="0"/>
              <a:t> </a:t>
            </a:r>
            <a:r>
              <a:rPr lang="en-US" sz="1400" dirty="0" err="1" smtClean="0"/>
              <a:t>práva</a:t>
            </a:r>
            <a:r>
              <a:rPr lang="en-US" sz="1400" dirty="0" smtClean="0"/>
              <a:t> </a:t>
            </a:r>
            <a:r>
              <a:rPr lang="en-US" sz="1400" dirty="0" err="1" smtClean="0"/>
              <a:t>duševního</a:t>
            </a:r>
            <a:r>
              <a:rPr lang="en-US" sz="1400" dirty="0" smtClean="0"/>
              <a:t> </a:t>
            </a:r>
            <a:r>
              <a:rPr lang="en-US" sz="1400" dirty="0" err="1" smtClean="0"/>
              <a:t>vlastnictví</a:t>
            </a:r>
            <a:r>
              <a:rPr lang="en-US" sz="1400" dirty="0" smtClean="0"/>
              <a:t> (</a:t>
            </a:r>
            <a:r>
              <a:rPr lang="en-US" sz="1400" dirty="0" err="1" smtClean="0"/>
              <a:t>např</a:t>
            </a:r>
            <a:r>
              <a:rPr lang="en-US" sz="1400" dirty="0" smtClean="0"/>
              <a:t>. </a:t>
            </a:r>
            <a:r>
              <a:rPr lang="en-US" sz="1400" dirty="0" err="1" smtClean="0"/>
              <a:t>práva</a:t>
            </a:r>
            <a:r>
              <a:rPr lang="en-US" sz="1400" dirty="0" smtClean="0"/>
              <a:t> k </a:t>
            </a:r>
            <a:r>
              <a:rPr lang="en-US" sz="1400" dirty="0" err="1" smtClean="0"/>
              <a:t>obchodní</a:t>
            </a:r>
            <a:r>
              <a:rPr lang="en-US" sz="1400" dirty="0" smtClean="0"/>
              <a:t> </a:t>
            </a:r>
            <a:r>
              <a:rPr lang="en-US" sz="1400" dirty="0" err="1" smtClean="0"/>
              <a:t>firmě</a:t>
            </a:r>
            <a:r>
              <a:rPr lang="en-US" sz="1400" dirty="0" smtClean="0"/>
              <a:t>, </a:t>
            </a:r>
            <a:r>
              <a:rPr lang="en-US" sz="1400" dirty="0" err="1" smtClean="0"/>
              <a:t>autorská</a:t>
            </a:r>
            <a:r>
              <a:rPr lang="en-US" sz="1400" dirty="0" smtClean="0"/>
              <a:t> </a:t>
            </a:r>
            <a:r>
              <a:rPr lang="en-US" sz="1400" dirty="0" err="1" smtClean="0"/>
              <a:t>práva</a:t>
            </a:r>
            <a:r>
              <a:rPr lang="en-US" sz="1400" dirty="0" smtClean="0"/>
              <a:t> k software, k </a:t>
            </a:r>
            <a:r>
              <a:rPr lang="en-US" sz="1400" dirty="0" err="1" smtClean="0"/>
              <a:t>filmovým</a:t>
            </a:r>
            <a:r>
              <a:rPr lang="en-US" sz="1400" dirty="0" smtClean="0"/>
              <a:t>, </a:t>
            </a:r>
            <a:r>
              <a:rPr lang="en-US" sz="1400" dirty="0" err="1" smtClean="0"/>
              <a:t>hudebním</a:t>
            </a:r>
            <a:r>
              <a:rPr lang="en-US" sz="1400" dirty="0" smtClean="0"/>
              <a:t> a </a:t>
            </a:r>
            <a:r>
              <a:rPr lang="en-US" sz="1400" dirty="0" err="1" smtClean="0"/>
              <a:t>fotografickým</a:t>
            </a:r>
            <a:r>
              <a:rPr lang="en-US" sz="1400" dirty="0" smtClean="0"/>
              <a:t> </a:t>
            </a:r>
            <a:r>
              <a:rPr lang="en-US" sz="1400" dirty="0" err="1" smtClean="0"/>
              <a:t>dílům</a:t>
            </a:r>
            <a:r>
              <a:rPr lang="en-US" sz="1400" dirty="0" smtClean="0"/>
              <a:t> </a:t>
            </a:r>
            <a:r>
              <a:rPr lang="en-US" sz="1400" dirty="0" err="1" smtClean="0"/>
              <a:t>nebo</a:t>
            </a:r>
            <a:r>
              <a:rPr lang="en-US" sz="1400" dirty="0" smtClean="0"/>
              <a:t> </a:t>
            </a:r>
            <a:r>
              <a:rPr lang="en-US" sz="1400" dirty="0" err="1" smtClean="0"/>
              <a:t>práva</a:t>
            </a:r>
            <a:r>
              <a:rPr lang="en-US" sz="1400" dirty="0" smtClean="0"/>
              <a:t> k </a:t>
            </a:r>
            <a:r>
              <a:rPr lang="en-US" sz="1400" dirty="0" err="1" smtClean="0"/>
              <a:t>ochranným</a:t>
            </a:r>
            <a:r>
              <a:rPr lang="en-US" sz="1400" dirty="0" smtClean="0"/>
              <a:t> </a:t>
            </a:r>
            <a:r>
              <a:rPr lang="en-US" sz="1400" dirty="0" err="1" smtClean="0"/>
              <a:t>známkám</a:t>
            </a:r>
            <a:r>
              <a:rPr lang="en-US" sz="1400" dirty="0" smtClean="0"/>
              <a:t>) </a:t>
            </a:r>
            <a:r>
              <a:rPr lang="en-US" sz="1400" dirty="0" err="1" smtClean="0"/>
              <a:t>dle</a:t>
            </a:r>
            <a:r>
              <a:rPr lang="en-US" sz="1400" dirty="0" smtClean="0"/>
              <a:t> </a:t>
            </a:r>
            <a:r>
              <a:rPr lang="en-US" sz="1400" dirty="0" err="1" smtClean="0"/>
              <a:t>zákona</a:t>
            </a:r>
            <a:r>
              <a:rPr lang="en-US" sz="1400" dirty="0" smtClean="0"/>
              <a:t> 121/2000 Sb. (</a:t>
            </a:r>
            <a:r>
              <a:rPr lang="en-US" sz="1400" dirty="0" err="1" smtClean="0"/>
              <a:t>autorský</a:t>
            </a:r>
            <a:r>
              <a:rPr lang="en-US" sz="1400" dirty="0" smtClean="0"/>
              <a:t> </a:t>
            </a:r>
            <a:r>
              <a:rPr lang="en-US" sz="1400" dirty="0" err="1" smtClean="0"/>
              <a:t>zákon</a:t>
            </a:r>
            <a:r>
              <a:rPr lang="en-US" sz="1400" dirty="0" smtClean="0"/>
              <a:t>). </a:t>
            </a:r>
            <a:r>
              <a:rPr lang="en-US" sz="1400" dirty="0" err="1" smtClean="0"/>
              <a:t>Nesu</a:t>
            </a:r>
            <a:r>
              <a:rPr lang="en-US" sz="1400" dirty="0" smtClean="0"/>
              <a:t> </a:t>
            </a:r>
            <a:r>
              <a:rPr lang="en-US" sz="1400" dirty="0" err="1" smtClean="0"/>
              <a:t>veškerou</a:t>
            </a:r>
            <a:r>
              <a:rPr lang="en-US" sz="1400" dirty="0" smtClean="0"/>
              <a:t> </a:t>
            </a:r>
            <a:r>
              <a:rPr lang="en-US" sz="1400" dirty="0" err="1" smtClean="0"/>
              <a:t>právní</a:t>
            </a:r>
            <a:r>
              <a:rPr lang="en-US" sz="1400" dirty="0" smtClean="0"/>
              <a:t> </a:t>
            </a:r>
            <a:r>
              <a:rPr lang="en-US" sz="1400" dirty="0" err="1" smtClean="0"/>
              <a:t>odpovědnost</a:t>
            </a:r>
            <a:r>
              <a:rPr lang="en-US" sz="1400" dirty="0" smtClean="0"/>
              <a:t> </a:t>
            </a:r>
            <a:r>
              <a:rPr lang="en-US" sz="1400" dirty="0" err="1" smtClean="0"/>
              <a:t>za</a:t>
            </a:r>
            <a:r>
              <a:rPr lang="en-US" sz="1400" dirty="0" smtClean="0"/>
              <a:t> </a:t>
            </a:r>
            <a:r>
              <a:rPr lang="en-US" sz="1400" dirty="0" err="1" smtClean="0"/>
              <a:t>obsah</a:t>
            </a:r>
            <a:r>
              <a:rPr lang="en-US" sz="1400" dirty="0" smtClean="0"/>
              <a:t> a </a:t>
            </a:r>
            <a:r>
              <a:rPr lang="en-US" sz="1400" dirty="0" err="1" smtClean="0"/>
              <a:t>původ</a:t>
            </a:r>
            <a:r>
              <a:rPr lang="en-US" sz="1400" dirty="0" smtClean="0"/>
              <a:t> </a:t>
            </a:r>
            <a:r>
              <a:rPr lang="en-US" sz="1400" dirty="0" err="1" smtClean="0"/>
              <a:t>svého</a:t>
            </a:r>
            <a:r>
              <a:rPr lang="en-US" sz="1400" dirty="0" smtClean="0"/>
              <a:t> </a:t>
            </a:r>
            <a:r>
              <a:rPr lang="en-US" sz="1400" dirty="0" err="1" smtClean="0"/>
              <a:t>díla</a:t>
            </a:r>
            <a:r>
              <a:rPr lang="en-US" sz="1400" dirty="0" smtClean="0"/>
              <a:t>.</a:t>
            </a:r>
            <a:endParaRPr lang="cs-CZ" sz="1400" dirty="0" smtClean="0"/>
          </a:p>
          <a:p>
            <a:pPr>
              <a:tabLst>
                <a:tab pos="2428875" algn="l"/>
              </a:tabLst>
            </a:pPr>
            <a:endParaRPr lang="cs-CZ" sz="1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4624" y="260648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Mikrobiologické metody</a:t>
            </a:r>
            <a:endParaRPr lang="cs-CZ" b="1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Chemické metody</a:t>
            </a:r>
            <a:endParaRPr lang="cs-CZ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Kontrolní otázky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Čím je dána jakost surovin?</a:t>
            </a:r>
          </a:p>
          <a:p>
            <a:r>
              <a:rPr lang="cs-CZ" smtClean="0"/>
              <a:t>Rozděl do dvou skupin metody hodnocení jakosti surovin.</a:t>
            </a:r>
          </a:p>
          <a:p>
            <a:r>
              <a:rPr lang="cs-CZ" smtClean="0"/>
              <a:t>Co je to senzorické hodnocení?</a:t>
            </a:r>
          </a:p>
          <a:p>
            <a:r>
              <a:rPr lang="cs-CZ" smtClean="0"/>
              <a:t>Popiš objektivní metody zkoumání jakosti.</a:t>
            </a:r>
          </a:p>
          <a:p>
            <a:pPr>
              <a:buNone/>
            </a:pP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Použitá literatura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BLÁHA, Ludvík, RNDr. Ivana KOPOVÁ a František ŠREK. </a:t>
            </a:r>
            <a:r>
              <a:rPr lang="cs-CZ" i="1" smtClean="0"/>
              <a:t>SUROVINY: pro učební obor Cukrář, Cukrářka</a:t>
            </a:r>
            <a:r>
              <a:rPr lang="cs-CZ" smtClean="0"/>
              <a:t>. 4. aktualizované vydání. Praha: Informatorium, spol.s.r.o., 2007. 4. ISBN 978-80-7333-000-2.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/>
          </a:bodyPr>
          <a:lstStyle/>
          <a:p>
            <a:r>
              <a:rPr lang="cs-CZ" sz="6000" b="1" smtClean="0"/>
              <a:t>Jakostní znaky surovin</a:t>
            </a:r>
            <a:endParaRPr lang="cs-CZ" sz="6000" b="1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/>
          </a:bodyPr>
          <a:lstStyle/>
          <a:p>
            <a:r>
              <a:rPr lang="cs-CZ" sz="5400" smtClean="0">
                <a:solidFill>
                  <a:schemeClr val="tx1"/>
                </a:solidFill>
              </a:rPr>
              <a:t>Jakost potravin</a:t>
            </a:r>
            <a:endParaRPr lang="cs-CZ" sz="540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Jakost potravin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je souhrn vlastností výrobku</a:t>
            </a:r>
          </a:p>
          <a:p>
            <a:r>
              <a:rPr lang="cs-CZ" smtClean="0"/>
              <a:t>je stanovena normou jakosti</a:t>
            </a:r>
          </a:p>
          <a:p>
            <a:pPr>
              <a:buNone/>
            </a:pPr>
            <a:r>
              <a:rPr lang="cs-CZ" b="1" smtClean="0"/>
              <a:t>JAKOST SUROVIN URČUJE:</a:t>
            </a:r>
          </a:p>
          <a:p>
            <a:pPr>
              <a:buFont typeface="Wingdings" pitchFamily="2" charset="2"/>
              <a:buChar char="v"/>
            </a:pPr>
            <a:r>
              <a:rPr lang="cs-CZ" smtClean="0"/>
              <a:t>chemické složení</a:t>
            </a:r>
          </a:p>
          <a:p>
            <a:pPr>
              <a:buFont typeface="Wingdings" pitchFamily="2" charset="2"/>
              <a:buChar char="v"/>
            </a:pPr>
            <a:r>
              <a:rPr lang="cs-CZ" smtClean="0"/>
              <a:t>hodnocení smyslů</a:t>
            </a:r>
          </a:p>
          <a:p>
            <a:pPr>
              <a:buFont typeface="Wingdings" pitchFamily="2" charset="2"/>
              <a:buChar char="v"/>
            </a:pPr>
            <a:r>
              <a:rPr lang="cs-CZ" smtClean="0"/>
              <a:t>zdravotní nezávadnost</a:t>
            </a:r>
          </a:p>
          <a:p>
            <a:pPr>
              <a:buFont typeface="Wingdings" pitchFamily="2" charset="2"/>
              <a:buChar char="v"/>
            </a:pPr>
            <a:r>
              <a:rPr lang="cs-CZ" smtClean="0"/>
              <a:t>způsob ošetřování</a:t>
            </a:r>
          </a:p>
          <a:p>
            <a:pPr>
              <a:buFont typeface="Wingdings" pitchFamily="2" charset="2"/>
              <a:buChar char="v"/>
            </a:pPr>
            <a:r>
              <a:rPr lang="cs-CZ" smtClean="0"/>
              <a:t>způsob skladování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Posouzení jakosti potravin</a:t>
            </a:r>
            <a:endParaRPr lang="cs-CZ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Subjektivní metody</a:t>
            </a:r>
            <a:endParaRPr lang="cs-CZ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Posuzování smysly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smtClean="0"/>
              <a:t>ZRAK</a:t>
            </a:r>
          </a:p>
          <a:p>
            <a:pPr>
              <a:buFontTx/>
              <a:buChar char="-"/>
            </a:pPr>
            <a:r>
              <a:rPr lang="cs-CZ" smtClean="0"/>
              <a:t>posoudíme vzhled, barvu, čistotu, obaly, tvar</a:t>
            </a:r>
          </a:p>
          <a:p>
            <a:r>
              <a:rPr lang="cs-CZ" b="1" smtClean="0"/>
              <a:t>ČICH</a:t>
            </a:r>
          </a:p>
          <a:p>
            <a:pPr>
              <a:buFontTx/>
              <a:buChar char="-"/>
            </a:pPr>
            <a:r>
              <a:rPr lang="cs-CZ" smtClean="0"/>
              <a:t>zjišťujeme pachy a vůně</a:t>
            </a:r>
          </a:p>
          <a:p>
            <a:r>
              <a:rPr lang="cs-CZ" b="1" smtClean="0"/>
              <a:t>CHUŤ</a:t>
            </a:r>
          </a:p>
          <a:p>
            <a:pPr>
              <a:buFontTx/>
              <a:buChar char="-"/>
            </a:pPr>
            <a:r>
              <a:rPr lang="cs-CZ" smtClean="0"/>
              <a:t>poznáme slanost, kyselost, hořkost, trpkost</a:t>
            </a:r>
          </a:p>
          <a:p>
            <a:r>
              <a:rPr lang="cs-CZ" b="1" smtClean="0"/>
              <a:t>SLUCH</a:t>
            </a:r>
          </a:p>
          <a:p>
            <a:pPr>
              <a:buFontTx/>
              <a:buChar char="-"/>
            </a:pPr>
            <a:r>
              <a:rPr lang="cs-CZ" smtClean="0"/>
              <a:t>plechové obaly – vydutí</a:t>
            </a:r>
          </a:p>
          <a:p>
            <a:r>
              <a:rPr lang="cs-CZ" b="1" smtClean="0"/>
              <a:t>HMAT</a:t>
            </a:r>
          </a:p>
          <a:p>
            <a:pPr>
              <a:buNone/>
            </a:pPr>
            <a:r>
              <a:rPr lang="cs-CZ" smtClean="0"/>
              <a:t>-   určujeme konzistenci, zrnitost, drobivost, teplo, chlad, vlhkost, pružnost, tuhost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Objektivní metody</a:t>
            </a:r>
            <a:endParaRPr lang="cs-CZ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536" y="1556793"/>
          <a:ext cx="8229600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Skupina 4"/>
          <p:cNvGrpSpPr/>
          <p:nvPr/>
        </p:nvGrpSpPr>
        <p:grpSpPr>
          <a:xfrm>
            <a:off x="2148840" y="4869160"/>
            <a:ext cx="6995160" cy="936104"/>
            <a:chOff x="1234439" y="3168174"/>
            <a:chExt cx="6995160" cy="1357788"/>
          </a:xfrm>
        </p:grpSpPr>
        <p:sp>
          <p:nvSpPr>
            <p:cNvPr id="6" name="Zaoblený obdélník 5"/>
            <p:cNvSpPr/>
            <p:nvPr/>
          </p:nvSpPr>
          <p:spPr>
            <a:xfrm>
              <a:off x="1234439" y="3168174"/>
              <a:ext cx="6995160" cy="135778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Zaoblený obdélník 4"/>
            <p:cNvSpPr/>
            <p:nvPr/>
          </p:nvSpPr>
          <p:spPr>
            <a:xfrm>
              <a:off x="1274207" y="3207942"/>
              <a:ext cx="5415841" cy="12782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4790" tIns="224790" rIns="224790" bIns="224790" numCol="1" spcCol="1270" anchor="ctr" anchorCtr="0">
              <a:noAutofit/>
            </a:bodyPr>
            <a:lstStyle/>
            <a:p>
              <a:pPr lvl="0" algn="l" defTabSz="262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5900" kern="1200"/>
            </a:p>
          </p:txBody>
        </p:sp>
      </p:grpSp>
      <p:grpSp>
        <p:nvGrpSpPr>
          <p:cNvPr id="8" name="Skupina 7"/>
          <p:cNvGrpSpPr/>
          <p:nvPr/>
        </p:nvGrpSpPr>
        <p:grpSpPr>
          <a:xfrm>
            <a:off x="7596336" y="4509120"/>
            <a:ext cx="882562" cy="882562"/>
            <a:chOff x="6729817" y="2604691"/>
            <a:chExt cx="882562" cy="882562"/>
          </a:xfrm>
        </p:grpSpPr>
        <p:sp>
          <p:nvSpPr>
            <p:cNvPr id="9" name="Šipka dolů 8"/>
            <p:cNvSpPr/>
            <p:nvPr/>
          </p:nvSpPr>
          <p:spPr>
            <a:xfrm>
              <a:off x="6729817" y="2604691"/>
              <a:ext cx="882562" cy="882562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Šipka dolů 4"/>
            <p:cNvSpPr/>
            <p:nvPr/>
          </p:nvSpPr>
          <p:spPr>
            <a:xfrm>
              <a:off x="6928393" y="2604691"/>
              <a:ext cx="485410" cy="6641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3600" kern="1200"/>
            </a:p>
          </p:txBody>
        </p:sp>
      </p:grpSp>
      <p:sp>
        <p:nvSpPr>
          <p:cNvPr id="11" name="TextovéPole 10"/>
          <p:cNvSpPr txBox="1"/>
          <p:nvPr/>
        </p:nvSpPr>
        <p:spPr>
          <a:xfrm>
            <a:off x="2411760" y="5085184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4000" smtClean="0">
                <a:solidFill>
                  <a:schemeClr val="bg1"/>
                </a:solidFill>
              </a:rPr>
              <a:t>Chemické  metody</a:t>
            </a:r>
            <a:endParaRPr lang="cs-CZ" sz="4000">
              <a:solidFill>
                <a:schemeClr val="bg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Fyzikální metody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používáme fyzikální přístroje a pomůcky</a:t>
            </a:r>
          </a:p>
          <a:p>
            <a:pPr>
              <a:buNone/>
            </a:pPr>
            <a:endParaRPr lang="cs-CZ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2348880"/>
          <a:ext cx="609600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Mikroskopické metody</a:t>
            </a:r>
            <a:endParaRPr lang="cs-CZ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772816"/>
          <a:ext cx="8229600" cy="4353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374</Words>
  <Application>Microsoft Office PowerPoint</Application>
  <PresentationFormat>Předvádění na obrazovce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Snímek 1</vt:lpstr>
      <vt:lpstr>Jakostní znaky surovin</vt:lpstr>
      <vt:lpstr>Jakost potravin</vt:lpstr>
      <vt:lpstr>Posouzení jakosti potravin</vt:lpstr>
      <vt:lpstr>Subjektivní metody</vt:lpstr>
      <vt:lpstr>Posuzování smysly</vt:lpstr>
      <vt:lpstr>Objektivní metody</vt:lpstr>
      <vt:lpstr>Fyzikální metody</vt:lpstr>
      <vt:lpstr>Mikroskopické metody</vt:lpstr>
      <vt:lpstr>Mikrobiologické metody</vt:lpstr>
      <vt:lpstr>Chemické metody</vt:lpstr>
      <vt:lpstr>Kontrolní otázky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Jakost potravin</dc:title>
  <dc:creator>admin</dc:creator>
  <cp:lastModifiedBy>Hana</cp:lastModifiedBy>
  <cp:revision>10</cp:revision>
  <dcterms:created xsi:type="dcterms:W3CDTF">2013-01-12T18:18:39Z</dcterms:created>
  <dcterms:modified xsi:type="dcterms:W3CDTF">2013-07-10T09:36:26Z</dcterms:modified>
</cp:coreProperties>
</file>