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27602-D6A0-4A31-AA98-7A8438295C3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2E45BFF-1C92-441D-A85E-C142C5470E45}">
      <dgm:prSet phldrT="[Text]"/>
      <dgm:spPr/>
      <dgm:t>
        <a:bodyPr/>
        <a:lstStyle/>
        <a:p>
          <a:r>
            <a:rPr lang="cs-CZ" smtClean="0"/>
            <a:t>75 % vody</a:t>
          </a:r>
          <a:endParaRPr lang="cs-CZ"/>
        </a:p>
      </dgm:t>
    </dgm:pt>
    <dgm:pt modelId="{6F37AB42-B33D-4325-9E68-A16783E8298D}" type="parTrans" cxnId="{18C649D6-B94C-4C89-BDE8-2934FE965756}">
      <dgm:prSet/>
      <dgm:spPr/>
      <dgm:t>
        <a:bodyPr/>
        <a:lstStyle/>
        <a:p>
          <a:endParaRPr lang="cs-CZ"/>
        </a:p>
      </dgm:t>
    </dgm:pt>
    <dgm:pt modelId="{71F344C0-AD1B-4395-8B6E-A769BAB209AB}" type="sibTrans" cxnId="{18C649D6-B94C-4C89-BDE8-2934FE965756}">
      <dgm:prSet/>
      <dgm:spPr/>
      <dgm:t>
        <a:bodyPr/>
        <a:lstStyle/>
        <a:p>
          <a:endParaRPr lang="cs-CZ"/>
        </a:p>
      </dgm:t>
    </dgm:pt>
    <dgm:pt modelId="{5A07EBBE-3849-4DE7-8EC8-854CCD88F3C5}">
      <dgm:prSet phldrT="[Text]"/>
      <dgm:spPr/>
      <dgm:t>
        <a:bodyPr/>
        <a:lstStyle/>
        <a:p>
          <a:r>
            <a:rPr lang="cs-CZ" smtClean="0"/>
            <a:t>16-20 % cukru</a:t>
          </a:r>
          <a:endParaRPr lang="cs-CZ"/>
        </a:p>
      </dgm:t>
    </dgm:pt>
    <dgm:pt modelId="{83EA756A-1EA7-4609-88BC-55C438270425}" type="parTrans" cxnId="{7289E6D8-3153-4743-AAA8-49AFE9569F49}">
      <dgm:prSet/>
      <dgm:spPr/>
      <dgm:t>
        <a:bodyPr/>
        <a:lstStyle/>
        <a:p>
          <a:endParaRPr lang="cs-CZ"/>
        </a:p>
      </dgm:t>
    </dgm:pt>
    <dgm:pt modelId="{AD64945F-69D8-4A61-B659-28C3A99D803C}" type="sibTrans" cxnId="{7289E6D8-3153-4743-AAA8-49AFE9569F49}">
      <dgm:prSet/>
      <dgm:spPr/>
      <dgm:t>
        <a:bodyPr/>
        <a:lstStyle/>
        <a:p>
          <a:endParaRPr lang="cs-CZ"/>
        </a:p>
      </dgm:t>
    </dgm:pt>
    <dgm:pt modelId="{E504B670-6AE5-4674-9E41-52D081DDFA2D}">
      <dgm:prSet phldrT="[Text]"/>
      <dgm:spPr/>
      <dgm:t>
        <a:bodyPr/>
        <a:lstStyle/>
        <a:p>
          <a:r>
            <a:rPr lang="cs-CZ" smtClean="0"/>
            <a:t>5-7 % necukrů</a:t>
          </a:r>
          <a:endParaRPr lang="cs-CZ"/>
        </a:p>
      </dgm:t>
    </dgm:pt>
    <dgm:pt modelId="{51B51F22-E003-4789-9AA9-15758BF9E984}" type="parTrans" cxnId="{D5795122-EA73-4107-AAF5-9BF72631CA28}">
      <dgm:prSet/>
      <dgm:spPr/>
      <dgm:t>
        <a:bodyPr/>
        <a:lstStyle/>
        <a:p>
          <a:endParaRPr lang="cs-CZ"/>
        </a:p>
      </dgm:t>
    </dgm:pt>
    <dgm:pt modelId="{EC06F5ED-6C9D-4631-8103-E0C15F3BF715}" type="sibTrans" cxnId="{D5795122-EA73-4107-AAF5-9BF72631CA28}">
      <dgm:prSet/>
      <dgm:spPr/>
      <dgm:t>
        <a:bodyPr/>
        <a:lstStyle/>
        <a:p>
          <a:endParaRPr lang="cs-CZ"/>
        </a:p>
      </dgm:t>
    </dgm:pt>
    <dgm:pt modelId="{0E97F209-92D3-4594-91ED-BDFC257FB0DA}" type="pres">
      <dgm:prSet presAssocID="{DA227602-D6A0-4A31-AA98-7A8438295C3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630BFDB-20A8-47A9-A371-D4294E1FBAF6}" type="pres">
      <dgm:prSet presAssocID="{C2E45BFF-1C92-441D-A85E-C142C5470E45}" presName="parentLin" presStyleCnt="0"/>
      <dgm:spPr/>
    </dgm:pt>
    <dgm:pt modelId="{16DACF37-E34C-4BAE-AB28-D2448F39545E}" type="pres">
      <dgm:prSet presAssocID="{C2E45BFF-1C92-441D-A85E-C142C5470E45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C22C5696-3CC9-44B1-AFFF-00422BD2EB25}" type="pres">
      <dgm:prSet presAssocID="{C2E45BFF-1C92-441D-A85E-C142C5470E4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B2A3A61-0374-4274-BBD8-06FB3569B940}" type="pres">
      <dgm:prSet presAssocID="{C2E45BFF-1C92-441D-A85E-C142C5470E45}" presName="negativeSpace" presStyleCnt="0"/>
      <dgm:spPr/>
    </dgm:pt>
    <dgm:pt modelId="{3D81110A-C9DA-420D-8BD1-31F71352DA1C}" type="pres">
      <dgm:prSet presAssocID="{C2E45BFF-1C92-441D-A85E-C142C5470E45}" presName="childText" presStyleLbl="conFgAcc1" presStyleIdx="0" presStyleCnt="3">
        <dgm:presLayoutVars>
          <dgm:bulletEnabled val="1"/>
        </dgm:presLayoutVars>
      </dgm:prSet>
      <dgm:spPr/>
    </dgm:pt>
    <dgm:pt modelId="{013EB20A-DAAA-4269-8DB5-6BA2ADD49CBA}" type="pres">
      <dgm:prSet presAssocID="{71F344C0-AD1B-4395-8B6E-A769BAB209AB}" presName="spaceBetweenRectangles" presStyleCnt="0"/>
      <dgm:spPr/>
    </dgm:pt>
    <dgm:pt modelId="{FF4AF3AB-946F-46ED-B465-138974284713}" type="pres">
      <dgm:prSet presAssocID="{5A07EBBE-3849-4DE7-8EC8-854CCD88F3C5}" presName="parentLin" presStyleCnt="0"/>
      <dgm:spPr/>
    </dgm:pt>
    <dgm:pt modelId="{DC76B2D4-00F8-4130-8C3D-9A0043CFAE7C}" type="pres">
      <dgm:prSet presAssocID="{5A07EBBE-3849-4DE7-8EC8-854CCD88F3C5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BA3F905C-43A8-41C2-A1E6-7B9A06A21609}" type="pres">
      <dgm:prSet presAssocID="{5A07EBBE-3849-4DE7-8EC8-854CCD88F3C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F5EF5DD-60D3-4291-B8CC-41493603C980}" type="pres">
      <dgm:prSet presAssocID="{5A07EBBE-3849-4DE7-8EC8-854CCD88F3C5}" presName="negativeSpace" presStyleCnt="0"/>
      <dgm:spPr/>
    </dgm:pt>
    <dgm:pt modelId="{FC0E680B-7E7D-4205-9409-FC3084C45157}" type="pres">
      <dgm:prSet presAssocID="{5A07EBBE-3849-4DE7-8EC8-854CCD88F3C5}" presName="childText" presStyleLbl="conFgAcc1" presStyleIdx="1" presStyleCnt="3">
        <dgm:presLayoutVars>
          <dgm:bulletEnabled val="1"/>
        </dgm:presLayoutVars>
      </dgm:prSet>
      <dgm:spPr/>
    </dgm:pt>
    <dgm:pt modelId="{48A56A69-99ED-4937-9725-8A8F6A9EAA66}" type="pres">
      <dgm:prSet presAssocID="{AD64945F-69D8-4A61-B659-28C3A99D803C}" presName="spaceBetweenRectangles" presStyleCnt="0"/>
      <dgm:spPr/>
    </dgm:pt>
    <dgm:pt modelId="{C2E7D165-BF12-4410-A563-0454D8B1D53D}" type="pres">
      <dgm:prSet presAssocID="{E504B670-6AE5-4674-9E41-52D081DDFA2D}" presName="parentLin" presStyleCnt="0"/>
      <dgm:spPr/>
    </dgm:pt>
    <dgm:pt modelId="{43677255-AFA3-4481-A041-83056F13CD0E}" type="pres">
      <dgm:prSet presAssocID="{E504B670-6AE5-4674-9E41-52D081DDFA2D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4AD62189-4B5F-4791-8469-F465F3A0C6C4}" type="pres">
      <dgm:prSet presAssocID="{E504B670-6AE5-4674-9E41-52D081DDFA2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7202815-0EE0-4FBD-8849-6F359879858F}" type="pres">
      <dgm:prSet presAssocID="{E504B670-6AE5-4674-9E41-52D081DDFA2D}" presName="negativeSpace" presStyleCnt="0"/>
      <dgm:spPr/>
    </dgm:pt>
    <dgm:pt modelId="{3A23FFCD-31F5-42CF-919A-BD9E68CF5D2A}" type="pres">
      <dgm:prSet presAssocID="{E504B670-6AE5-4674-9E41-52D081DDFA2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F2DFC34-135F-4567-8AD3-DF9190CB8774}" type="presOf" srcId="{5A07EBBE-3849-4DE7-8EC8-854CCD88F3C5}" destId="{BA3F905C-43A8-41C2-A1E6-7B9A06A21609}" srcOrd="1" destOrd="0" presId="urn:microsoft.com/office/officeart/2005/8/layout/list1"/>
    <dgm:cxn modelId="{0F5A3A58-BA85-4325-B1D8-9B04E87EF1E9}" type="presOf" srcId="{C2E45BFF-1C92-441D-A85E-C142C5470E45}" destId="{16DACF37-E34C-4BAE-AB28-D2448F39545E}" srcOrd="0" destOrd="0" presId="urn:microsoft.com/office/officeart/2005/8/layout/list1"/>
    <dgm:cxn modelId="{5F899B5A-BC79-47CC-89E0-56E21BC71571}" type="presOf" srcId="{E504B670-6AE5-4674-9E41-52D081DDFA2D}" destId="{43677255-AFA3-4481-A041-83056F13CD0E}" srcOrd="0" destOrd="0" presId="urn:microsoft.com/office/officeart/2005/8/layout/list1"/>
    <dgm:cxn modelId="{A4C4105E-227F-4D3F-99FC-A47F69C15954}" type="presOf" srcId="{5A07EBBE-3849-4DE7-8EC8-854CCD88F3C5}" destId="{DC76B2D4-00F8-4130-8C3D-9A0043CFAE7C}" srcOrd="0" destOrd="0" presId="urn:microsoft.com/office/officeart/2005/8/layout/list1"/>
    <dgm:cxn modelId="{D5795122-EA73-4107-AAF5-9BF72631CA28}" srcId="{DA227602-D6A0-4A31-AA98-7A8438295C3C}" destId="{E504B670-6AE5-4674-9E41-52D081DDFA2D}" srcOrd="2" destOrd="0" parTransId="{51B51F22-E003-4789-9AA9-15758BF9E984}" sibTransId="{EC06F5ED-6C9D-4631-8103-E0C15F3BF715}"/>
    <dgm:cxn modelId="{18C649D6-B94C-4C89-BDE8-2934FE965756}" srcId="{DA227602-D6A0-4A31-AA98-7A8438295C3C}" destId="{C2E45BFF-1C92-441D-A85E-C142C5470E45}" srcOrd="0" destOrd="0" parTransId="{6F37AB42-B33D-4325-9E68-A16783E8298D}" sibTransId="{71F344C0-AD1B-4395-8B6E-A769BAB209AB}"/>
    <dgm:cxn modelId="{7ECED5EB-2210-46ED-A854-3239F90706EA}" type="presOf" srcId="{E504B670-6AE5-4674-9E41-52D081DDFA2D}" destId="{4AD62189-4B5F-4791-8469-F465F3A0C6C4}" srcOrd="1" destOrd="0" presId="urn:microsoft.com/office/officeart/2005/8/layout/list1"/>
    <dgm:cxn modelId="{05503C84-7938-449C-8F82-56FF9E381A01}" type="presOf" srcId="{C2E45BFF-1C92-441D-A85E-C142C5470E45}" destId="{C22C5696-3CC9-44B1-AFFF-00422BD2EB25}" srcOrd="1" destOrd="0" presId="urn:microsoft.com/office/officeart/2005/8/layout/list1"/>
    <dgm:cxn modelId="{7289E6D8-3153-4743-AAA8-49AFE9569F49}" srcId="{DA227602-D6A0-4A31-AA98-7A8438295C3C}" destId="{5A07EBBE-3849-4DE7-8EC8-854CCD88F3C5}" srcOrd="1" destOrd="0" parTransId="{83EA756A-1EA7-4609-88BC-55C438270425}" sibTransId="{AD64945F-69D8-4A61-B659-28C3A99D803C}"/>
    <dgm:cxn modelId="{6199129C-11AC-45A6-903B-2F9955B1BD0C}" type="presOf" srcId="{DA227602-D6A0-4A31-AA98-7A8438295C3C}" destId="{0E97F209-92D3-4594-91ED-BDFC257FB0DA}" srcOrd="0" destOrd="0" presId="urn:microsoft.com/office/officeart/2005/8/layout/list1"/>
    <dgm:cxn modelId="{6C6BED81-03E0-4F06-86DB-C89456B5395D}" type="presParOf" srcId="{0E97F209-92D3-4594-91ED-BDFC257FB0DA}" destId="{6630BFDB-20A8-47A9-A371-D4294E1FBAF6}" srcOrd="0" destOrd="0" presId="urn:microsoft.com/office/officeart/2005/8/layout/list1"/>
    <dgm:cxn modelId="{6FE31CF0-EFB6-43EE-979C-0E4CDF1142D7}" type="presParOf" srcId="{6630BFDB-20A8-47A9-A371-D4294E1FBAF6}" destId="{16DACF37-E34C-4BAE-AB28-D2448F39545E}" srcOrd="0" destOrd="0" presId="urn:microsoft.com/office/officeart/2005/8/layout/list1"/>
    <dgm:cxn modelId="{71EEC061-E7FE-4223-99DD-769E14474AE4}" type="presParOf" srcId="{6630BFDB-20A8-47A9-A371-D4294E1FBAF6}" destId="{C22C5696-3CC9-44B1-AFFF-00422BD2EB25}" srcOrd="1" destOrd="0" presId="urn:microsoft.com/office/officeart/2005/8/layout/list1"/>
    <dgm:cxn modelId="{AF0E0B69-BF8F-47B0-BB88-8720DDDB0153}" type="presParOf" srcId="{0E97F209-92D3-4594-91ED-BDFC257FB0DA}" destId="{0B2A3A61-0374-4274-BBD8-06FB3569B940}" srcOrd="1" destOrd="0" presId="urn:microsoft.com/office/officeart/2005/8/layout/list1"/>
    <dgm:cxn modelId="{8AF2B398-4709-4B2F-8137-3B96A226D787}" type="presParOf" srcId="{0E97F209-92D3-4594-91ED-BDFC257FB0DA}" destId="{3D81110A-C9DA-420D-8BD1-31F71352DA1C}" srcOrd="2" destOrd="0" presId="urn:microsoft.com/office/officeart/2005/8/layout/list1"/>
    <dgm:cxn modelId="{99A6FA35-41B4-43C3-86B3-DAD457E85465}" type="presParOf" srcId="{0E97F209-92D3-4594-91ED-BDFC257FB0DA}" destId="{013EB20A-DAAA-4269-8DB5-6BA2ADD49CBA}" srcOrd="3" destOrd="0" presId="urn:microsoft.com/office/officeart/2005/8/layout/list1"/>
    <dgm:cxn modelId="{6AE2B8DC-F8C7-44EF-852D-171A0A608827}" type="presParOf" srcId="{0E97F209-92D3-4594-91ED-BDFC257FB0DA}" destId="{FF4AF3AB-946F-46ED-B465-138974284713}" srcOrd="4" destOrd="0" presId="urn:microsoft.com/office/officeart/2005/8/layout/list1"/>
    <dgm:cxn modelId="{14067E7A-3457-4A6B-9727-E832C6D666A5}" type="presParOf" srcId="{FF4AF3AB-946F-46ED-B465-138974284713}" destId="{DC76B2D4-00F8-4130-8C3D-9A0043CFAE7C}" srcOrd="0" destOrd="0" presId="urn:microsoft.com/office/officeart/2005/8/layout/list1"/>
    <dgm:cxn modelId="{38DA9F9B-B04C-4EAE-9056-4940AAF6D2D5}" type="presParOf" srcId="{FF4AF3AB-946F-46ED-B465-138974284713}" destId="{BA3F905C-43A8-41C2-A1E6-7B9A06A21609}" srcOrd="1" destOrd="0" presId="urn:microsoft.com/office/officeart/2005/8/layout/list1"/>
    <dgm:cxn modelId="{08307037-BCDB-41C2-BD74-CF479EE437E5}" type="presParOf" srcId="{0E97F209-92D3-4594-91ED-BDFC257FB0DA}" destId="{1F5EF5DD-60D3-4291-B8CC-41493603C980}" srcOrd="5" destOrd="0" presId="urn:microsoft.com/office/officeart/2005/8/layout/list1"/>
    <dgm:cxn modelId="{1ED4218D-C2A1-4D08-A62A-27F317B3C5AC}" type="presParOf" srcId="{0E97F209-92D3-4594-91ED-BDFC257FB0DA}" destId="{FC0E680B-7E7D-4205-9409-FC3084C45157}" srcOrd="6" destOrd="0" presId="urn:microsoft.com/office/officeart/2005/8/layout/list1"/>
    <dgm:cxn modelId="{5CA4A611-0BAB-4958-95EF-BE03F854933B}" type="presParOf" srcId="{0E97F209-92D3-4594-91ED-BDFC257FB0DA}" destId="{48A56A69-99ED-4937-9725-8A8F6A9EAA66}" srcOrd="7" destOrd="0" presId="urn:microsoft.com/office/officeart/2005/8/layout/list1"/>
    <dgm:cxn modelId="{B07148C9-97CC-41E9-A4EE-920DC4B6DA44}" type="presParOf" srcId="{0E97F209-92D3-4594-91ED-BDFC257FB0DA}" destId="{C2E7D165-BF12-4410-A563-0454D8B1D53D}" srcOrd="8" destOrd="0" presId="urn:microsoft.com/office/officeart/2005/8/layout/list1"/>
    <dgm:cxn modelId="{97D030EF-07B3-41F4-8553-1E23F8024288}" type="presParOf" srcId="{C2E7D165-BF12-4410-A563-0454D8B1D53D}" destId="{43677255-AFA3-4481-A041-83056F13CD0E}" srcOrd="0" destOrd="0" presId="urn:microsoft.com/office/officeart/2005/8/layout/list1"/>
    <dgm:cxn modelId="{2C41954D-0B17-447E-B677-F775D77CB0FC}" type="presParOf" srcId="{C2E7D165-BF12-4410-A563-0454D8B1D53D}" destId="{4AD62189-4B5F-4791-8469-F465F3A0C6C4}" srcOrd="1" destOrd="0" presId="urn:microsoft.com/office/officeart/2005/8/layout/list1"/>
    <dgm:cxn modelId="{A9F6FACC-5C49-4A05-AAD5-D48ED09D5317}" type="presParOf" srcId="{0E97F209-92D3-4594-91ED-BDFC257FB0DA}" destId="{77202815-0EE0-4FBD-8849-6F359879858F}" srcOrd="9" destOrd="0" presId="urn:microsoft.com/office/officeart/2005/8/layout/list1"/>
    <dgm:cxn modelId="{CAB4D9EB-EED6-4C76-B933-D7D3A54917E8}" type="presParOf" srcId="{0E97F209-92D3-4594-91ED-BDFC257FB0DA}" destId="{3A23FFCD-31F5-42CF-919A-BD9E68CF5D2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FF59D6-5DB1-4AA9-9CF2-307DCF6B2C6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9862B22-DE4E-4154-A333-2C04D71CC703}">
      <dgm:prSet phldrT="[Text]"/>
      <dgm:spPr/>
      <dgm:t>
        <a:bodyPr/>
        <a:lstStyle/>
        <a:p>
          <a:r>
            <a:rPr lang="cs-CZ" smtClean="0"/>
            <a:t>Praní řepy – odstranění nečistot</a:t>
          </a:r>
          <a:endParaRPr lang="cs-CZ"/>
        </a:p>
      </dgm:t>
    </dgm:pt>
    <dgm:pt modelId="{9121AE8D-1250-4473-9476-0FA241114A18}" type="parTrans" cxnId="{87808EED-36CE-4E0F-AF5D-04BB4EDE5CEA}">
      <dgm:prSet/>
      <dgm:spPr/>
      <dgm:t>
        <a:bodyPr/>
        <a:lstStyle/>
        <a:p>
          <a:endParaRPr lang="cs-CZ"/>
        </a:p>
      </dgm:t>
    </dgm:pt>
    <dgm:pt modelId="{0BDA1AAA-D784-49AA-BAF7-4E4E82BBF366}" type="sibTrans" cxnId="{87808EED-36CE-4E0F-AF5D-04BB4EDE5CEA}">
      <dgm:prSet/>
      <dgm:spPr/>
      <dgm:t>
        <a:bodyPr/>
        <a:lstStyle/>
        <a:p>
          <a:endParaRPr lang="cs-CZ"/>
        </a:p>
      </dgm:t>
    </dgm:pt>
    <dgm:pt modelId="{A1A600C4-44D9-47AB-B509-EEF686875114}">
      <dgm:prSet phldrT="[Text]"/>
      <dgm:spPr/>
      <dgm:t>
        <a:bodyPr/>
        <a:lstStyle/>
        <a:p>
          <a:r>
            <a:rPr lang="cs-CZ" smtClean="0"/>
            <a:t>Řezání řepy – na řízky</a:t>
          </a:r>
          <a:endParaRPr lang="cs-CZ"/>
        </a:p>
      </dgm:t>
    </dgm:pt>
    <dgm:pt modelId="{76DFF5A4-8824-4071-8A7A-E26904338730}" type="parTrans" cxnId="{6810D780-0DE2-4259-8DDF-63769E04E646}">
      <dgm:prSet/>
      <dgm:spPr/>
      <dgm:t>
        <a:bodyPr/>
        <a:lstStyle/>
        <a:p>
          <a:endParaRPr lang="cs-CZ"/>
        </a:p>
      </dgm:t>
    </dgm:pt>
    <dgm:pt modelId="{0B7FBFBA-6093-47D2-AA14-89C2345018C5}" type="sibTrans" cxnId="{6810D780-0DE2-4259-8DDF-63769E04E646}">
      <dgm:prSet/>
      <dgm:spPr/>
      <dgm:t>
        <a:bodyPr/>
        <a:lstStyle/>
        <a:p>
          <a:endParaRPr lang="cs-CZ"/>
        </a:p>
      </dgm:t>
    </dgm:pt>
    <dgm:pt modelId="{5D66A448-5FD7-40CE-AF6D-2688C33D97D5}">
      <dgm:prSet phldrT="[Text]"/>
      <dgm:spPr/>
      <dgm:t>
        <a:bodyPr/>
        <a:lstStyle/>
        <a:p>
          <a:r>
            <a:rPr lang="cs-CZ" smtClean="0"/>
            <a:t>Difúze – difúzní šťáva</a:t>
          </a:r>
          <a:endParaRPr lang="cs-CZ"/>
        </a:p>
      </dgm:t>
    </dgm:pt>
    <dgm:pt modelId="{139DD683-BB83-45C4-A7B2-2F1B58DA2218}" type="parTrans" cxnId="{EEBE72A6-92ED-408C-B035-BC82CE1965D6}">
      <dgm:prSet/>
      <dgm:spPr/>
      <dgm:t>
        <a:bodyPr/>
        <a:lstStyle/>
        <a:p>
          <a:endParaRPr lang="cs-CZ"/>
        </a:p>
      </dgm:t>
    </dgm:pt>
    <dgm:pt modelId="{1E29AA58-E82E-4784-818C-72FDD5A8B277}" type="sibTrans" cxnId="{EEBE72A6-92ED-408C-B035-BC82CE1965D6}">
      <dgm:prSet/>
      <dgm:spPr/>
      <dgm:t>
        <a:bodyPr/>
        <a:lstStyle/>
        <a:p>
          <a:endParaRPr lang="cs-CZ"/>
        </a:p>
      </dgm:t>
    </dgm:pt>
    <dgm:pt modelId="{EA516545-A440-447F-8D49-AA15B03E1526}" type="pres">
      <dgm:prSet presAssocID="{7EFF59D6-5DB1-4AA9-9CF2-307DCF6B2C6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26E722D-FC82-4D15-81FB-263CCA9574B4}" type="pres">
      <dgm:prSet presAssocID="{19862B22-DE4E-4154-A333-2C04D71CC703}" presName="parentLin" presStyleCnt="0"/>
      <dgm:spPr/>
    </dgm:pt>
    <dgm:pt modelId="{AF9F527C-0FF4-4E48-A52E-24184B31E247}" type="pres">
      <dgm:prSet presAssocID="{19862B22-DE4E-4154-A333-2C04D71CC703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D5133F1C-53D1-4D07-BA4C-CDD649A43A44}" type="pres">
      <dgm:prSet presAssocID="{19862B22-DE4E-4154-A333-2C04D71CC70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B1C12E-3576-4E77-B971-A6F4442B03F8}" type="pres">
      <dgm:prSet presAssocID="{19862B22-DE4E-4154-A333-2C04D71CC703}" presName="negativeSpace" presStyleCnt="0"/>
      <dgm:spPr/>
    </dgm:pt>
    <dgm:pt modelId="{D5BC959F-F513-4FD3-8430-DBB206C058CF}" type="pres">
      <dgm:prSet presAssocID="{19862B22-DE4E-4154-A333-2C04D71CC703}" presName="childText" presStyleLbl="conFgAcc1" presStyleIdx="0" presStyleCnt="3">
        <dgm:presLayoutVars>
          <dgm:bulletEnabled val="1"/>
        </dgm:presLayoutVars>
      </dgm:prSet>
      <dgm:spPr/>
    </dgm:pt>
    <dgm:pt modelId="{6FA802A4-3A68-4210-BB2A-37D1E778F5E9}" type="pres">
      <dgm:prSet presAssocID="{0BDA1AAA-D784-49AA-BAF7-4E4E82BBF366}" presName="spaceBetweenRectangles" presStyleCnt="0"/>
      <dgm:spPr/>
    </dgm:pt>
    <dgm:pt modelId="{CDB16903-7283-4DCB-B7C6-7FEAB3897C29}" type="pres">
      <dgm:prSet presAssocID="{A1A600C4-44D9-47AB-B509-EEF686875114}" presName="parentLin" presStyleCnt="0"/>
      <dgm:spPr/>
    </dgm:pt>
    <dgm:pt modelId="{4556A359-ACE6-4E03-AE76-17BEAE4A3FE4}" type="pres">
      <dgm:prSet presAssocID="{A1A600C4-44D9-47AB-B509-EEF686875114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B3FB29AD-CF69-479E-803D-C5E80E5385E0}" type="pres">
      <dgm:prSet presAssocID="{A1A600C4-44D9-47AB-B509-EEF68687511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666738-DEAE-4F51-8A47-CAB2229873E9}" type="pres">
      <dgm:prSet presAssocID="{A1A600C4-44D9-47AB-B509-EEF686875114}" presName="negativeSpace" presStyleCnt="0"/>
      <dgm:spPr/>
    </dgm:pt>
    <dgm:pt modelId="{620B3035-3CC1-4C19-AAAB-313CCE44ADA7}" type="pres">
      <dgm:prSet presAssocID="{A1A600C4-44D9-47AB-B509-EEF686875114}" presName="childText" presStyleLbl="conFgAcc1" presStyleIdx="1" presStyleCnt="3">
        <dgm:presLayoutVars>
          <dgm:bulletEnabled val="1"/>
        </dgm:presLayoutVars>
      </dgm:prSet>
      <dgm:spPr/>
    </dgm:pt>
    <dgm:pt modelId="{B67EA65C-7629-4754-A473-1554BE92B67C}" type="pres">
      <dgm:prSet presAssocID="{0B7FBFBA-6093-47D2-AA14-89C2345018C5}" presName="spaceBetweenRectangles" presStyleCnt="0"/>
      <dgm:spPr/>
    </dgm:pt>
    <dgm:pt modelId="{AB3FDF59-F475-4EEE-A673-7C637AEC2B5A}" type="pres">
      <dgm:prSet presAssocID="{5D66A448-5FD7-40CE-AF6D-2688C33D97D5}" presName="parentLin" presStyleCnt="0"/>
      <dgm:spPr/>
    </dgm:pt>
    <dgm:pt modelId="{BA2DF735-5A94-4A18-95B0-5EBB5C7F56D3}" type="pres">
      <dgm:prSet presAssocID="{5D66A448-5FD7-40CE-AF6D-2688C33D97D5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14B0D0D7-1827-47CA-AB7C-3DBD5BB2C0E3}" type="pres">
      <dgm:prSet presAssocID="{5D66A448-5FD7-40CE-AF6D-2688C33D97D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8320B61-7633-411C-A149-3D3DEDAF6A34}" type="pres">
      <dgm:prSet presAssocID="{5D66A448-5FD7-40CE-AF6D-2688C33D97D5}" presName="negativeSpace" presStyleCnt="0"/>
      <dgm:spPr/>
    </dgm:pt>
    <dgm:pt modelId="{8C933955-92AF-4B5E-A496-5CB3ADC76A50}" type="pres">
      <dgm:prSet presAssocID="{5D66A448-5FD7-40CE-AF6D-2688C33D97D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B647045-CDC8-403F-9BC4-F0DF3F6FC6DB}" type="presOf" srcId="{A1A600C4-44D9-47AB-B509-EEF686875114}" destId="{4556A359-ACE6-4E03-AE76-17BEAE4A3FE4}" srcOrd="0" destOrd="0" presId="urn:microsoft.com/office/officeart/2005/8/layout/list1"/>
    <dgm:cxn modelId="{EEBE72A6-92ED-408C-B035-BC82CE1965D6}" srcId="{7EFF59D6-5DB1-4AA9-9CF2-307DCF6B2C65}" destId="{5D66A448-5FD7-40CE-AF6D-2688C33D97D5}" srcOrd="2" destOrd="0" parTransId="{139DD683-BB83-45C4-A7B2-2F1B58DA2218}" sibTransId="{1E29AA58-E82E-4784-818C-72FDD5A8B277}"/>
    <dgm:cxn modelId="{6810D780-0DE2-4259-8DDF-63769E04E646}" srcId="{7EFF59D6-5DB1-4AA9-9CF2-307DCF6B2C65}" destId="{A1A600C4-44D9-47AB-B509-EEF686875114}" srcOrd="1" destOrd="0" parTransId="{76DFF5A4-8824-4071-8A7A-E26904338730}" sibTransId="{0B7FBFBA-6093-47D2-AA14-89C2345018C5}"/>
    <dgm:cxn modelId="{DC6E8CCA-2B72-448B-8411-BCAD5BEF689D}" type="presOf" srcId="{5D66A448-5FD7-40CE-AF6D-2688C33D97D5}" destId="{BA2DF735-5A94-4A18-95B0-5EBB5C7F56D3}" srcOrd="0" destOrd="0" presId="urn:microsoft.com/office/officeart/2005/8/layout/list1"/>
    <dgm:cxn modelId="{87808EED-36CE-4E0F-AF5D-04BB4EDE5CEA}" srcId="{7EFF59D6-5DB1-4AA9-9CF2-307DCF6B2C65}" destId="{19862B22-DE4E-4154-A333-2C04D71CC703}" srcOrd="0" destOrd="0" parTransId="{9121AE8D-1250-4473-9476-0FA241114A18}" sibTransId="{0BDA1AAA-D784-49AA-BAF7-4E4E82BBF366}"/>
    <dgm:cxn modelId="{1BDC02C2-51AD-480D-8994-E9B417BACDB0}" type="presOf" srcId="{A1A600C4-44D9-47AB-B509-EEF686875114}" destId="{B3FB29AD-CF69-479E-803D-C5E80E5385E0}" srcOrd="1" destOrd="0" presId="urn:microsoft.com/office/officeart/2005/8/layout/list1"/>
    <dgm:cxn modelId="{A61EE9EB-3B1D-46DE-8D5A-326F16B28ADE}" type="presOf" srcId="{19862B22-DE4E-4154-A333-2C04D71CC703}" destId="{D5133F1C-53D1-4D07-BA4C-CDD649A43A44}" srcOrd="1" destOrd="0" presId="urn:microsoft.com/office/officeart/2005/8/layout/list1"/>
    <dgm:cxn modelId="{0C7DEDAC-2894-4D8D-AC48-B1A05CE944B1}" type="presOf" srcId="{19862B22-DE4E-4154-A333-2C04D71CC703}" destId="{AF9F527C-0FF4-4E48-A52E-24184B31E247}" srcOrd="0" destOrd="0" presId="urn:microsoft.com/office/officeart/2005/8/layout/list1"/>
    <dgm:cxn modelId="{7ACF8615-BDD3-40E5-BBBD-A865963F4F99}" type="presOf" srcId="{5D66A448-5FD7-40CE-AF6D-2688C33D97D5}" destId="{14B0D0D7-1827-47CA-AB7C-3DBD5BB2C0E3}" srcOrd="1" destOrd="0" presId="urn:microsoft.com/office/officeart/2005/8/layout/list1"/>
    <dgm:cxn modelId="{6C918FA8-B5E6-4748-9794-A87C855F2D50}" type="presOf" srcId="{7EFF59D6-5DB1-4AA9-9CF2-307DCF6B2C65}" destId="{EA516545-A440-447F-8D49-AA15B03E1526}" srcOrd="0" destOrd="0" presId="urn:microsoft.com/office/officeart/2005/8/layout/list1"/>
    <dgm:cxn modelId="{BED230B0-65F3-4CAD-9854-458BA36279DC}" type="presParOf" srcId="{EA516545-A440-447F-8D49-AA15B03E1526}" destId="{C26E722D-FC82-4D15-81FB-263CCA9574B4}" srcOrd="0" destOrd="0" presId="urn:microsoft.com/office/officeart/2005/8/layout/list1"/>
    <dgm:cxn modelId="{2A6E4A89-3274-4064-8A74-6794E2E6D6B9}" type="presParOf" srcId="{C26E722D-FC82-4D15-81FB-263CCA9574B4}" destId="{AF9F527C-0FF4-4E48-A52E-24184B31E247}" srcOrd="0" destOrd="0" presId="urn:microsoft.com/office/officeart/2005/8/layout/list1"/>
    <dgm:cxn modelId="{BCDB27FB-78B7-4965-9F98-289D3CE75220}" type="presParOf" srcId="{C26E722D-FC82-4D15-81FB-263CCA9574B4}" destId="{D5133F1C-53D1-4D07-BA4C-CDD649A43A44}" srcOrd="1" destOrd="0" presId="urn:microsoft.com/office/officeart/2005/8/layout/list1"/>
    <dgm:cxn modelId="{ADBD7A3D-C6A6-4683-A489-6A038379A939}" type="presParOf" srcId="{EA516545-A440-447F-8D49-AA15B03E1526}" destId="{DAB1C12E-3576-4E77-B971-A6F4442B03F8}" srcOrd="1" destOrd="0" presId="urn:microsoft.com/office/officeart/2005/8/layout/list1"/>
    <dgm:cxn modelId="{3D306EDA-1FBC-4803-ADEC-70C975D35122}" type="presParOf" srcId="{EA516545-A440-447F-8D49-AA15B03E1526}" destId="{D5BC959F-F513-4FD3-8430-DBB206C058CF}" srcOrd="2" destOrd="0" presId="urn:microsoft.com/office/officeart/2005/8/layout/list1"/>
    <dgm:cxn modelId="{67671764-C3BE-4966-A483-E4F0E774AC46}" type="presParOf" srcId="{EA516545-A440-447F-8D49-AA15B03E1526}" destId="{6FA802A4-3A68-4210-BB2A-37D1E778F5E9}" srcOrd="3" destOrd="0" presId="urn:microsoft.com/office/officeart/2005/8/layout/list1"/>
    <dgm:cxn modelId="{00F8FFEC-B439-48D9-B227-2938DBCBE6A2}" type="presParOf" srcId="{EA516545-A440-447F-8D49-AA15B03E1526}" destId="{CDB16903-7283-4DCB-B7C6-7FEAB3897C29}" srcOrd="4" destOrd="0" presId="urn:microsoft.com/office/officeart/2005/8/layout/list1"/>
    <dgm:cxn modelId="{EE530D04-7D55-4338-BA70-24B768358FF7}" type="presParOf" srcId="{CDB16903-7283-4DCB-B7C6-7FEAB3897C29}" destId="{4556A359-ACE6-4E03-AE76-17BEAE4A3FE4}" srcOrd="0" destOrd="0" presId="urn:microsoft.com/office/officeart/2005/8/layout/list1"/>
    <dgm:cxn modelId="{C962579A-8449-4998-9054-0520420D2AED}" type="presParOf" srcId="{CDB16903-7283-4DCB-B7C6-7FEAB3897C29}" destId="{B3FB29AD-CF69-479E-803D-C5E80E5385E0}" srcOrd="1" destOrd="0" presId="urn:microsoft.com/office/officeart/2005/8/layout/list1"/>
    <dgm:cxn modelId="{AF5B1723-8F00-4353-8E68-F18C3A74BF19}" type="presParOf" srcId="{EA516545-A440-447F-8D49-AA15B03E1526}" destId="{1C666738-DEAE-4F51-8A47-CAB2229873E9}" srcOrd="5" destOrd="0" presId="urn:microsoft.com/office/officeart/2005/8/layout/list1"/>
    <dgm:cxn modelId="{B5FC8A3A-8730-45C4-9D46-BF92AE40A5EE}" type="presParOf" srcId="{EA516545-A440-447F-8D49-AA15B03E1526}" destId="{620B3035-3CC1-4C19-AAAB-313CCE44ADA7}" srcOrd="6" destOrd="0" presId="urn:microsoft.com/office/officeart/2005/8/layout/list1"/>
    <dgm:cxn modelId="{91710439-AC50-496C-86D1-F851AC81979E}" type="presParOf" srcId="{EA516545-A440-447F-8D49-AA15B03E1526}" destId="{B67EA65C-7629-4754-A473-1554BE92B67C}" srcOrd="7" destOrd="0" presId="urn:microsoft.com/office/officeart/2005/8/layout/list1"/>
    <dgm:cxn modelId="{FB6CEC4A-9A03-4A4D-A70B-99673CF16A98}" type="presParOf" srcId="{EA516545-A440-447F-8D49-AA15B03E1526}" destId="{AB3FDF59-F475-4EEE-A673-7C637AEC2B5A}" srcOrd="8" destOrd="0" presId="urn:microsoft.com/office/officeart/2005/8/layout/list1"/>
    <dgm:cxn modelId="{C3D88CEF-D080-405A-8942-94DF3C8CFC4A}" type="presParOf" srcId="{AB3FDF59-F475-4EEE-A673-7C637AEC2B5A}" destId="{BA2DF735-5A94-4A18-95B0-5EBB5C7F56D3}" srcOrd="0" destOrd="0" presId="urn:microsoft.com/office/officeart/2005/8/layout/list1"/>
    <dgm:cxn modelId="{A1663F60-A456-409E-9D3F-D082B6486EEA}" type="presParOf" srcId="{AB3FDF59-F475-4EEE-A673-7C637AEC2B5A}" destId="{14B0D0D7-1827-47CA-AB7C-3DBD5BB2C0E3}" srcOrd="1" destOrd="0" presId="urn:microsoft.com/office/officeart/2005/8/layout/list1"/>
    <dgm:cxn modelId="{85FFD6AE-5DA6-4ED5-AD55-BC65F41CC064}" type="presParOf" srcId="{EA516545-A440-447F-8D49-AA15B03E1526}" destId="{D8320B61-7633-411C-A149-3D3DEDAF6A34}" srcOrd="9" destOrd="0" presId="urn:microsoft.com/office/officeart/2005/8/layout/list1"/>
    <dgm:cxn modelId="{0D2A3651-6DA9-42A9-A114-30FDD25304E9}" type="presParOf" srcId="{EA516545-A440-447F-8D49-AA15B03E1526}" destId="{8C933955-92AF-4B5E-A496-5CB3ADC76A5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37463A1-79AE-4A45-BC24-8EF50A619F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CE0D746B-D002-4EFD-9E18-897C591D6A65}">
      <dgm:prSet phldrT="[Text]"/>
      <dgm:spPr/>
      <dgm:t>
        <a:bodyPr/>
        <a:lstStyle/>
        <a:p>
          <a:r>
            <a:rPr lang="cs-CZ" smtClean="0"/>
            <a:t>Čištění difúzní šťávy</a:t>
          </a:r>
          <a:endParaRPr lang="cs-CZ"/>
        </a:p>
      </dgm:t>
    </dgm:pt>
    <dgm:pt modelId="{07AAE9C0-3907-4537-9828-7AD0D77D2363}" type="parTrans" cxnId="{0ADDC187-CD1C-4F86-9F45-77CBA1DD08A6}">
      <dgm:prSet/>
      <dgm:spPr/>
      <dgm:t>
        <a:bodyPr/>
        <a:lstStyle/>
        <a:p>
          <a:endParaRPr lang="cs-CZ"/>
        </a:p>
      </dgm:t>
    </dgm:pt>
    <dgm:pt modelId="{2D52633F-AD0E-4231-AA28-8854F4E7FB42}" type="sibTrans" cxnId="{0ADDC187-CD1C-4F86-9F45-77CBA1DD08A6}">
      <dgm:prSet/>
      <dgm:spPr/>
      <dgm:t>
        <a:bodyPr/>
        <a:lstStyle/>
        <a:p>
          <a:endParaRPr lang="cs-CZ"/>
        </a:p>
      </dgm:t>
    </dgm:pt>
    <dgm:pt modelId="{E5C40143-416F-473F-A036-E67102F716FD}">
      <dgm:prSet phldrT="[Text]"/>
      <dgm:spPr/>
      <dgm:t>
        <a:bodyPr/>
        <a:lstStyle/>
        <a:p>
          <a:r>
            <a:rPr lang="cs-CZ" smtClean="0"/>
            <a:t>1. fáze – přidá se vápenné mléko</a:t>
          </a:r>
          <a:endParaRPr lang="cs-CZ"/>
        </a:p>
      </dgm:t>
    </dgm:pt>
    <dgm:pt modelId="{A42440D8-BB41-4A66-B4A8-D48C05715612}" type="parTrans" cxnId="{419DA471-F691-445C-9CDC-55B42AAC7B1B}">
      <dgm:prSet/>
      <dgm:spPr/>
      <dgm:t>
        <a:bodyPr/>
        <a:lstStyle/>
        <a:p>
          <a:endParaRPr lang="cs-CZ"/>
        </a:p>
      </dgm:t>
    </dgm:pt>
    <dgm:pt modelId="{5C68F819-2B2F-4669-97CF-2BF1B31B787D}" type="sibTrans" cxnId="{419DA471-F691-445C-9CDC-55B42AAC7B1B}">
      <dgm:prSet/>
      <dgm:spPr/>
      <dgm:t>
        <a:bodyPr/>
        <a:lstStyle/>
        <a:p>
          <a:endParaRPr lang="cs-CZ"/>
        </a:p>
      </dgm:t>
    </dgm:pt>
    <dgm:pt modelId="{A738D0EE-AF68-41E1-9396-F2507ADC08E2}">
      <dgm:prSet phldrT="[Text]"/>
      <dgm:spPr/>
      <dgm:t>
        <a:bodyPr/>
        <a:lstStyle/>
        <a:p>
          <a:r>
            <a:rPr lang="cs-CZ" smtClean="0"/>
            <a:t>Odpařování šťáv</a:t>
          </a:r>
          <a:endParaRPr lang="cs-CZ"/>
        </a:p>
      </dgm:t>
    </dgm:pt>
    <dgm:pt modelId="{600C6D4E-9C65-4D35-884A-C2B4835BADB9}" type="parTrans" cxnId="{1E4071B4-EB20-447C-B19E-62225B1EA14F}">
      <dgm:prSet/>
      <dgm:spPr/>
      <dgm:t>
        <a:bodyPr/>
        <a:lstStyle/>
        <a:p>
          <a:endParaRPr lang="cs-CZ"/>
        </a:p>
      </dgm:t>
    </dgm:pt>
    <dgm:pt modelId="{118E55B6-CD6A-40F1-B72D-025F6C934BCB}" type="sibTrans" cxnId="{1E4071B4-EB20-447C-B19E-62225B1EA14F}">
      <dgm:prSet/>
      <dgm:spPr/>
      <dgm:t>
        <a:bodyPr/>
        <a:lstStyle/>
        <a:p>
          <a:endParaRPr lang="cs-CZ"/>
        </a:p>
      </dgm:t>
    </dgm:pt>
    <dgm:pt modelId="{672E9372-190A-4F3C-8EA8-82906E937815}">
      <dgm:prSet phldrT="[Text]"/>
      <dgm:spPr/>
      <dgm:t>
        <a:bodyPr/>
        <a:lstStyle/>
        <a:p>
          <a:r>
            <a:rPr lang="cs-CZ" smtClean="0"/>
            <a:t>1. fáze – těžká šťáva</a:t>
          </a:r>
          <a:endParaRPr lang="cs-CZ"/>
        </a:p>
      </dgm:t>
    </dgm:pt>
    <dgm:pt modelId="{E6872E57-C033-4796-8F00-1BE3A4254F5A}" type="parTrans" cxnId="{BBEBA430-AA3E-42AC-9108-9D33F1519D1E}">
      <dgm:prSet/>
      <dgm:spPr/>
      <dgm:t>
        <a:bodyPr/>
        <a:lstStyle/>
        <a:p>
          <a:endParaRPr lang="cs-CZ"/>
        </a:p>
      </dgm:t>
    </dgm:pt>
    <dgm:pt modelId="{72C6FF81-0982-4A28-8E44-EDF4349A9E27}" type="sibTrans" cxnId="{BBEBA430-AA3E-42AC-9108-9D33F1519D1E}">
      <dgm:prSet/>
      <dgm:spPr/>
      <dgm:t>
        <a:bodyPr/>
        <a:lstStyle/>
        <a:p>
          <a:endParaRPr lang="cs-CZ"/>
        </a:p>
      </dgm:t>
    </dgm:pt>
    <dgm:pt modelId="{4F52FD4D-9A40-47AF-885C-4CCF5C795C60}">
      <dgm:prSet phldrT="[Text]"/>
      <dgm:spPr/>
      <dgm:t>
        <a:bodyPr/>
        <a:lstStyle/>
        <a:p>
          <a:r>
            <a:rPr lang="cs-CZ" smtClean="0"/>
            <a:t>2. fáze – přidá se CO</a:t>
          </a:r>
          <a:r>
            <a:rPr lang="cs-CZ" baseline="-25000" smtClean="0"/>
            <a:t>2</a:t>
          </a:r>
          <a:r>
            <a:rPr lang="cs-CZ" smtClean="0"/>
            <a:t>, filtrace</a:t>
          </a:r>
          <a:endParaRPr lang="cs-CZ"/>
        </a:p>
      </dgm:t>
    </dgm:pt>
    <dgm:pt modelId="{924E1612-DC57-4893-8735-67ABAD70E8EA}" type="parTrans" cxnId="{4A7CDB6B-B565-4C94-9AD1-5DCA1F93D3EF}">
      <dgm:prSet/>
      <dgm:spPr/>
    </dgm:pt>
    <dgm:pt modelId="{1A1B8750-F11B-4C1E-BC2C-4CC0AC2A958A}" type="sibTrans" cxnId="{4A7CDB6B-B565-4C94-9AD1-5DCA1F93D3EF}">
      <dgm:prSet/>
      <dgm:spPr/>
    </dgm:pt>
    <dgm:pt modelId="{B38791CC-B882-4724-88DD-F1792F7630E0}">
      <dgm:prSet phldrT="[Text]"/>
      <dgm:spPr/>
      <dgm:t>
        <a:bodyPr/>
        <a:lstStyle/>
        <a:p>
          <a:r>
            <a:rPr lang="cs-CZ" smtClean="0"/>
            <a:t>2. fáze – cukr krystalizuje, surový cukr</a:t>
          </a:r>
          <a:endParaRPr lang="cs-CZ"/>
        </a:p>
      </dgm:t>
    </dgm:pt>
    <dgm:pt modelId="{FDA78B7C-617C-41EC-B4C1-C7EA965919FB}" type="parTrans" cxnId="{B26DCB6C-6AA7-4A66-A67E-DA3132940EA7}">
      <dgm:prSet/>
      <dgm:spPr/>
    </dgm:pt>
    <dgm:pt modelId="{BA88AA1E-7AAF-477E-BD72-8B4BF17300BD}" type="sibTrans" cxnId="{B26DCB6C-6AA7-4A66-A67E-DA3132940EA7}">
      <dgm:prSet/>
      <dgm:spPr/>
    </dgm:pt>
    <dgm:pt modelId="{3B3E8F73-7596-41C0-B53B-7BBB4625A8D8}">
      <dgm:prSet phldrT="[Text]"/>
      <dgm:spPr/>
      <dgm:t>
        <a:bodyPr/>
        <a:lstStyle/>
        <a:p>
          <a:r>
            <a:rPr lang="cs-CZ" smtClean="0"/>
            <a:t>zbytek je MELASA</a:t>
          </a:r>
          <a:endParaRPr lang="cs-CZ"/>
        </a:p>
      </dgm:t>
    </dgm:pt>
    <dgm:pt modelId="{B7321C13-404A-4FD8-8134-85E6C7E72EC2}" type="parTrans" cxnId="{2BA5E669-C9B7-40E5-B8C8-ABA93E8EA4B0}">
      <dgm:prSet/>
      <dgm:spPr/>
    </dgm:pt>
    <dgm:pt modelId="{4E2C65E8-DD35-4370-AD98-D5283A45D130}" type="sibTrans" cxnId="{2BA5E669-C9B7-40E5-B8C8-ABA93E8EA4B0}">
      <dgm:prSet/>
      <dgm:spPr/>
    </dgm:pt>
    <dgm:pt modelId="{A916D43E-35BE-4F00-8D63-F1B7C6098CB3}" type="pres">
      <dgm:prSet presAssocID="{437463A1-79AE-4A45-BC24-8EF50A619F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F84D2A3-73EB-48A5-AE26-DE71F1246892}" type="pres">
      <dgm:prSet presAssocID="{CE0D746B-D002-4EFD-9E18-897C591D6A65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AE03EE-A9E3-4970-894A-17E439D8F585}" type="pres">
      <dgm:prSet presAssocID="{CE0D746B-D002-4EFD-9E18-897C591D6A65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98B94DD-FDE6-41C5-AB5D-99FB4D3345B5}" type="pres">
      <dgm:prSet presAssocID="{A738D0EE-AF68-41E1-9396-F2507ADC08E2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7AE7B4B-65C7-4867-9F8E-48941E17C44E}" type="pres">
      <dgm:prSet presAssocID="{A738D0EE-AF68-41E1-9396-F2507ADC08E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68E865B7-4BEA-40C9-92B3-9D4939938E30}" type="presOf" srcId="{CE0D746B-D002-4EFD-9E18-897C591D6A65}" destId="{EF84D2A3-73EB-48A5-AE26-DE71F1246892}" srcOrd="0" destOrd="0" presId="urn:microsoft.com/office/officeart/2005/8/layout/vList2"/>
    <dgm:cxn modelId="{419DA471-F691-445C-9CDC-55B42AAC7B1B}" srcId="{CE0D746B-D002-4EFD-9E18-897C591D6A65}" destId="{E5C40143-416F-473F-A036-E67102F716FD}" srcOrd="0" destOrd="0" parTransId="{A42440D8-BB41-4A66-B4A8-D48C05715612}" sibTransId="{5C68F819-2B2F-4669-97CF-2BF1B31B787D}"/>
    <dgm:cxn modelId="{1D4C239C-17A3-4C45-AEDE-5976D588BF38}" type="presOf" srcId="{3B3E8F73-7596-41C0-B53B-7BBB4625A8D8}" destId="{27AE7B4B-65C7-4867-9F8E-48941E17C44E}" srcOrd="0" destOrd="2" presId="urn:microsoft.com/office/officeart/2005/8/layout/vList2"/>
    <dgm:cxn modelId="{0ADDC187-CD1C-4F86-9F45-77CBA1DD08A6}" srcId="{437463A1-79AE-4A45-BC24-8EF50A619F19}" destId="{CE0D746B-D002-4EFD-9E18-897C591D6A65}" srcOrd="0" destOrd="0" parTransId="{07AAE9C0-3907-4537-9828-7AD0D77D2363}" sibTransId="{2D52633F-AD0E-4231-AA28-8854F4E7FB42}"/>
    <dgm:cxn modelId="{B9E36E30-8B71-4477-A6FF-FCBBBB97B815}" type="presOf" srcId="{4F52FD4D-9A40-47AF-885C-4CCF5C795C60}" destId="{12AE03EE-A9E3-4970-894A-17E439D8F585}" srcOrd="0" destOrd="1" presId="urn:microsoft.com/office/officeart/2005/8/layout/vList2"/>
    <dgm:cxn modelId="{19E62282-6B8B-4E4F-B4AF-D88D205BC7E0}" type="presOf" srcId="{E5C40143-416F-473F-A036-E67102F716FD}" destId="{12AE03EE-A9E3-4970-894A-17E439D8F585}" srcOrd="0" destOrd="0" presId="urn:microsoft.com/office/officeart/2005/8/layout/vList2"/>
    <dgm:cxn modelId="{2C00746D-ECF1-4B3A-B070-13DAFFA1092A}" type="presOf" srcId="{437463A1-79AE-4A45-BC24-8EF50A619F19}" destId="{A916D43E-35BE-4F00-8D63-F1B7C6098CB3}" srcOrd="0" destOrd="0" presId="urn:microsoft.com/office/officeart/2005/8/layout/vList2"/>
    <dgm:cxn modelId="{4A7CDB6B-B565-4C94-9AD1-5DCA1F93D3EF}" srcId="{CE0D746B-D002-4EFD-9E18-897C591D6A65}" destId="{4F52FD4D-9A40-47AF-885C-4CCF5C795C60}" srcOrd="1" destOrd="0" parTransId="{924E1612-DC57-4893-8735-67ABAD70E8EA}" sibTransId="{1A1B8750-F11B-4C1E-BC2C-4CC0AC2A958A}"/>
    <dgm:cxn modelId="{2BA5E669-C9B7-40E5-B8C8-ABA93E8EA4B0}" srcId="{A738D0EE-AF68-41E1-9396-F2507ADC08E2}" destId="{3B3E8F73-7596-41C0-B53B-7BBB4625A8D8}" srcOrd="2" destOrd="0" parTransId="{B7321C13-404A-4FD8-8134-85E6C7E72EC2}" sibTransId="{4E2C65E8-DD35-4370-AD98-D5283A45D130}"/>
    <dgm:cxn modelId="{E1699EFA-E52F-4B3C-A138-23EF4954E1D9}" type="presOf" srcId="{A738D0EE-AF68-41E1-9396-F2507ADC08E2}" destId="{D98B94DD-FDE6-41C5-AB5D-99FB4D3345B5}" srcOrd="0" destOrd="0" presId="urn:microsoft.com/office/officeart/2005/8/layout/vList2"/>
    <dgm:cxn modelId="{B26DCB6C-6AA7-4A66-A67E-DA3132940EA7}" srcId="{A738D0EE-AF68-41E1-9396-F2507ADC08E2}" destId="{B38791CC-B882-4724-88DD-F1792F7630E0}" srcOrd="1" destOrd="0" parTransId="{FDA78B7C-617C-41EC-B4C1-C7EA965919FB}" sibTransId="{BA88AA1E-7AAF-477E-BD72-8B4BF17300BD}"/>
    <dgm:cxn modelId="{1E4071B4-EB20-447C-B19E-62225B1EA14F}" srcId="{437463A1-79AE-4A45-BC24-8EF50A619F19}" destId="{A738D0EE-AF68-41E1-9396-F2507ADC08E2}" srcOrd="1" destOrd="0" parTransId="{600C6D4E-9C65-4D35-884A-C2B4835BADB9}" sibTransId="{118E55B6-CD6A-40F1-B72D-025F6C934BCB}"/>
    <dgm:cxn modelId="{4FC9ADCC-9D42-4FF2-B4FB-93B3577A7C9E}" type="presOf" srcId="{B38791CC-B882-4724-88DD-F1792F7630E0}" destId="{27AE7B4B-65C7-4867-9F8E-48941E17C44E}" srcOrd="0" destOrd="1" presId="urn:microsoft.com/office/officeart/2005/8/layout/vList2"/>
    <dgm:cxn modelId="{D51F2B8C-72EE-4F2B-A214-1D7830984EA5}" type="presOf" srcId="{672E9372-190A-4F3C-8EA8-82906E937815}" destId="{27AE7B4B-65C7-4867-9F8E-48941E17C44E}" srcOrd="0" destOrd="0" presId="urn:microsoft.com/office/officeart/2005/8/layout/vList2"/>
    <dgm:cxn modelId="{BBEBA430-AA3E-42AC-9108-9D33F1519D1E}" srcId="{A738D0EE-AF68-41E1-9396-F2507ADC08E2}" destId="{672E9372-190A-4F3C-8EA8-82906E937815}" srcOrd="0" destOrd="0" parTransId="{E6872E57-C033-4796-8F00-1BE3A4254F5A}" sibTransId="{72C6FF81-0982-4A28-8E44-EDF4349A9E27}"/>
    <dgm:cxn modelId="{446E1229-39B0-4440-A730-12886265788A}" type="presParOf" srcId="{A916D43E-35BE-4F00-8D63-F1B7C6098CB3}" destId="{EF84D2A3-73EB-48A5-AE26-DE71F1246892}" srcOrd="0" destOrd="0" presId="urn:microsoft.com/office/officeart/2005/8/layout/vList2"/>
    <dgm:cxn modelId="{12C33C8A-B53A-4184-A0D7-FDBD92D27013}" type="presParOf" srcId="{A916D43E-35BE-4F00-8D63-F1B7C6098CB3}" destId="{12AE03EE-A9E3-4970-894A-17E439D8F585}" srcOrd="1" destOrd="0" presId="urn:microsoft.com/office/officeart/2005/8/layout/vList2"/>
    <dgm:cxn modelId="{CAD75697-DEE0-4442-BA04-FE0B1C6D3008}" type="presParOf" srcId="{A916D43E-35BE-4F00-8D63-F1B7C6098CB3}" destId="{D98B94DD-FDE6-41C5-AB5D-99FB4D3345B5}" srcOrd="2" destOrd="0" presId="urn:microsoft.com/office/officeart/2005/8/layout/vList2"/>
    <dgm:cxn modelId="{E9C13D3F-077D-4DFC-8D76-F7A2A158EBEE}" type="presParOf" srcId="{A916D43E-35BE-4F00-8D63-F1B7C6098CB3}" destId="{27AE7B4B-65C7-4867-9F8E-48941E17C44E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DDB47F-3E98-4B75-BDC9-E6D7E3228C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5008150-C1CE-4B40-822B-E6E29F4AFD7C}">
      <dgm:prSet phldrT="[Text]"/>
      <dgm:spPr/>
      <dgm:t>
        <a:bodyPr/>
        <a:lstStyle/>
        <a:p>
          <a:r>
            <a:rPr lang="cs-CZ" smtClean="0"/>
            <a:t>AFINACE</a:t>
          </a:r>
          <a:endParaRPr lang="cs-CZ"/>
        </a:p>
      </dgm:t>
    </dgm:pt>
    <dgm:pt modelId="{469476D9-9246-4177-8C84-CE4933A39661}" type="parTrans" cxnId="{BF971FEF-077E-4FA6-A934-7E55CD6A688F}">
      <dgm:prSet/>
      <dgm:spPr/>
      <dgm:t>
        <a:bodyPr/>
        <a:lstStyle/>
        <a:p>
          <a:endParaRPr lang="cs-CZ"/>
        </a:p>
      </dgm:t>
    </dgm:pt>
    <dgm:pt modelId="{0E915D50-6494-4CF8-BDE7-59C7463AD0CF}" type="sibTrans" cxnId="{BF971FEF-077E-4FA6-A934-7E55CD6A688F}">
      <dgm:prSet/>
      <dgm:spPr/>
      <dgm:t>
        <a:bodyPr/>
        <a:lstStyle/>
        <a:p>
          <a:endParaRPr lang="cs-CZ"/>
        </a:p>
      </dgm:t>
    </dgm:pt>
    <dgm:pt modelId="{8F0CDDB6-CA2B-4F04-B716-88F9FC202E6F}">
      <dgm:prSet phldrT="[Text]"/>
      <dgm:spPr/>
      <dgm:t>
        <a:bodyPr/>
        <a:lstStyle/>
        <a:p>
          <a:r>
            <a:rPr lang="cs-CZ" smtClean="0"/>
            <a:t>čištění surového cukru, zesvětlá</a:t>
          </a:r>
          <a:endParaRPr lang="cs-CZ"/>
        </a:p>
      </dgm:t>
    </dgm:pt>
    <dgm:pt modelId="{3DA5E2BC-C980-40B2-A85B-284AA0CE5BF7}" type="parTrans" cxnId="{E3D7F568-22BA-4F9E-A7ED-4C83DFF1E4B7}">
      <dgm:prSet/>
      <dgm:spPr/>
      <dgm:t>
        <a:bodyPr/>
        <a:lstStyle/>
        <a:p>
          <a:endParaRPr lang="cs-CZ"/>
        </a:p>
      </dgm:t>
    </dgm:pt>
    <dgm:pt modelId="{4BBD3405-8406-43C4-BDCA-84FD0F76F714}" type="sibTrans" cxnId="{E3D7F568-22BA-4F9E-A7ED-4C83DFF1E4B7}">
      <dgm:prSet/>
      <dgm:spPr/>
      <dgm:t>
        <a:bodyPr/>
        <a:lstStyle/>
        <a:p>
          <a:endParaRPr lang="cs-CZ"/>
        </a:p>
      </dgm:t>
    </dgm:pt>
    <dgm:pt modelId="{995BE756-8B15-43FD-A9F0-A227A00E0919}">
      <dgm:prSet phldrT="[Text]"/>
      <dgm:spPr/>
      <dgm:t>
        <a:bodyPr/>
        <a:lstStyle/>
        <a:p>
          <a:r>
            <a:rPr lang="cs-CZ" smtClean="0"/>
            <a:t>VLASTNÍ RAFINACE</a:t>
          </a:r>
          <a:endParaRPr lang="cs-CZ"/>
        </a:p>
      </dgm:t>
    </dgm:pt>
    <dgm:pt modelId="{435E96EC-14AC-49FD-9331-8DB45939E75D}" type="parTrans" cxnId="{E8A3558B-5D97-4CC7-8190-C9A2EA5A402C}">
      <dgm:prSet/>
      <dgm:spPr/>
      <dgm:t>
        <a:bodyPr/>
        <a:lstStyle/>
        <a:p>
          <a:endParaRPr lang="cs-CZ"/>
        </a:p>
      </dgm:t>
    </dgm:pt>
    <dgm:pt modelId="{21CD715D-A454-45F4-9887-4E6695231F10}" type="sibTrans" cxnId="{E8A3558B-5D97-4CC7-8190-C9A2EA5A402C}">
      <dgm:prSet/>
      <dgm:spPr/>
      <dgm:t>
        <a:bodyPr/>
        <a:lstStyle/>
        <a:p>
          <a:endParaRPr lang="cs-CZ"/>
        </a:p>
      </dgm:t>
    </dgm:pt>
    <dgm:pt modelId="{A662FF08-4EBD-4A0C-9626-7A7135153910}">
      <dgm:prSet phldrT="[Text]"/>
      <dgm:spPr/>
      <dgm:t>
        <a:bodyPr/>
        <a:lstStyle/>
        <a:p>
          <a:r>
            <a:rPr lang="cs-CZ" smtClean="0"/>
            <a:t>afináda se rozpustí, odbarví, bělí</a:t>
          </a:r>
          <a:endParaRPr lang="cs-CZ"/>
        </a:p>
      </dgm:t>
    </dgm:pt>
    <dgm:pt modelId="{8C7E3871-5924-47C8-8D2C-4AEF0625C927}" type="parTrans" cxnId="{FE5380F1-316D-4193-AE23-7A2D9B9794D4}">
      <dgm:prSet/>
      <dgm:spPr/>
      <dgm:t>
        <a:bodyPr/>
        <a:lstStyle/>
        <a:p>
          <a:endParaRPr lang="cs-CZ"/>
        </a:p>
      </dgm:t>
    </dgm:pt>
    <dgm:pt modelId="{0812F7BD-5F1F-41E9-8554-B16CB307DED2}" type="sibTrans" cxnId="{FE5380F1-316D-4193-AE23-7A2D9B9794D4}">
      <dgm:prSet/>
      <dgm:spPr/>
      <dgm:t>
        <a:bodyPr/>
        <a:lstStyle/>
        <a:p>
          <a:endParaRPr lang="cs-CZ"/>
        </a:p>
      </dgm:t>
    </dgm:pt>
    <dgm:pt modelId="{5203A9A3-1145-4F71-A103-9D758BC750E6}">
      <dgm:prSet phldrT="[Text]"/>
      <dgm:spPr/>
      <dgm:t>
        <a:bodyPr/>
        <a:lstStyle/>
        <a:p>
          <a:r>
            <a:rPr lang="cs-CZ" b="1" smtClean="0"/>
            <a:t>afináda</a:t>
          </a:r>
          <a:r>
            <a:rPr lang="cs-CZ" smtClean="0"/>
            <a:t> = předčištěný cukr</a:t>
          </a:r>
          <a:endParaRPr lang="cs-CZ"/>
        </a:p>
      </dgm:t>
    </dgm:pt>
    <dgm:pt modelId="{8382B8C9-DC95-47AC-AD1B-A245EE0B9C89}" type="parTrans" cxnId="{41E6B141-7ED7-4317-B475-A9173D737E90}">
      <dgm:prSet/>
      <dgm:spPr/>
    </dgm:pt>
    <dgm:pt modelId="{4E162066-8CC4-44C2-A916-4041DB794ED1}" type="sibTrans" cxnId="{41E6B141-7ED7-4317-B475-A9173D737E90}">
      <dgm:prSet/>
      <dgm:spPr/>
    </dgm:pt>
    <dgm:pt modelId="{192F6719-0DE3-47D1-9050-C9EEB9F680CD}">
      <dgm:prSet phldrT="[Text]"/>
      <dgm:spPr/>
      <dgm:t>
        <a:bodyPr/>
        <a:lstStyle/>
        <a:p>
          <a:r>
            <a:rPr lang="cs-CZ" smtClean="0"/>
            <a:t>bílá cukrovina</a:t>
          </a:r>
          <a:endParaRPr lang="cs-CZ"/>
        </a:p>
      </dgm:t>
    </dgm:pt>
    <dgm:pt modelId="{3E6E3E35-3DE5-409A-BE85-C9B3056209D7}" type="parTrans" cxnId="{4472B6C6-48DA-491B-833B-A2218BCED21B}">
      <dgm:prSet/>
      <dgm:spPr/>
    </dgm:pt>
    <dgm:pt modelId="{272AF37C-A541-4DA8-8CD7-F96E636E3B5A}" type="sibTrans" cxnId="{4472B6C6-48DA-491B-833B-A2218BCED21B}">
      <dgm:prSet/>
      <dgm:spPr/>
    </dgm:pt>
    <dgm:pt modelId="{010DAB48-F293-4A14-BBA4-50C35BB03088}" type="pres">
      <dgm:prSet presAssocID="{D1DDB47F-3E98-4B75-BDC9-E6D7E3228C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21AC6FA-A2EB-4A28-9FBD-03E7F8ED4632}" type="pres">
      <dgm:prSet presAssocID="{45008150-C1CE-4B40-822B-E6E29F4AFD7C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7697105-4C9A-4304-B62A-F93161864D30}" type="pres">
      <dgm:prSet presAssocID="{45008150-C1CE-4B40-822B-E6E29F4AFD7C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5C09FBF-8B5A-4CE4-9869-913454D799CD}" type="pres">
      <dgm:prSet presAssocID="{995BE756-8B15-43FD-A9F0-A227A00E091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9D3262-5A83-4B71-8E12-CF3403CD58E4}" type="pres">
      <dgm:prSet presAssocID="{995BE756-8B15-43FD-A9F0-A227A00E091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3D7F568-22BA-4F9E-A7ED-4C83DFF1E4B7}" srcId="{45008150-C1CE-4B40-822B-E6E29F4AFD7C}" destId="{8F0CDDB6-CA2B-4F04-B716-88F9FC202E6F}" srcOrd="0" destOrd="0" parTransId="{3DA5E2BC-C980-40B2-A85B-284AA0CE5BF7}" sibTransId="{4BBD3405-8406-43C4-BDCA-84FD0F76F714}"/>
    <dgm:cxn modelId="{41E6B141-7ED7-4317-B475-A9173D737E90}" srcId="{45008150-C1CE-4B40-822B-E6E29F4AFD7C}" destId="{5203A9A3-1145-4F71-A103-9D758BC750E6}" srcOrd="1" destOrd="0" parTransId="{8382B8C9-DC95-47AC-AD1B-A245EE0B9C89}" sibTransId="{4E162066-8CC4-44C2-A916-4041DB794ED1}"/>
    <dgm:cxn modelId="{E8A3558B-5D97-4CC7-8190-C9A2EA5A402C}" srcId="{D1DDB47F-3E98-4B75-BDC9-E6D7E3228CDC}" destId="{995BE756-8B15-43FD-A9F0-A227A00E0919}" srcOrd="1" destOrd="0" parTransId="{435E96EC-14AC-49FD-9331-8DB45939E75D}" sibTransId="{21CD715D-A454-45F4-9887-4E6695231F10}"/>
    <dgm:cxn modelId="{9D44CBD0-D260-4AF7-B1E3-E5397E57D0D7}" type="presOf" srcId="{8F0CDDB6-CA2B-4F04-B716-88F9FC202E6F}" destId="{37697105-4C9A-4304-B62A-F93161864D30}" srcOrd="0" destOrd="0" presId="urn:microsoft.com/office/officeart/2005/8/layout/vList2"/>
    <dgm:cxn modelId="{CD858FBA-0E7A-4D2F-8BF5-0AC22726BC52}" type="presOf" srcId="{5203A9A3-1145-4F71-A103-9D758BC750E6}" destId="{37697105-4C9A-4304-B62A-F93161864D30}" srcOrd="0" destOrd="1" presId="urn:microsoft.com/office/officeart/2005/8/layout/vList2"/>
    <dgm:cxn modelId="{1A30D481-7431-4307-9C4F-DF04C79B0653}" type="presOf" srcId="{D1DDB47F-3E98-4B75-BDC9-E6D7E3228CDC}" destId="{010DAB48-F293-4A14-BBA4-50C35BB03088}" srcOrd="0" destOrd="0" presId="urn:microsoft.com/office/officeart/2005/8/layout/vList2"/>
    <dgm:cxn modelId="{B42D67A6-5FE4-4EDD-BE17-689F2B6609B1}" type="presOf" srcId="{192F6719-0DE3-47D1-9050-C9EEB9F680CD}" destId="{9A9D3262-5A83-4B71-8E12-CF3403CD58E4}" srcOrd="0" destOrd="1" presId="urn:microsoft.com/office/officeart/2005/8/layout/vList2"/>
    <dgm:cxn modelId="{4CE3B38F-02DA-4028-8BA9-D0FB67E0995B}" type="presOf" srcId="{A662FF08-4EBD-4A0C-9626-7A7135153910}" destId="{9A9D3262-5A83-4B71-8E12-CF3403CD58E4}" srcOrd="0" destOrd="0" presId="urn:microsoft.com/office/officeart/2005/8/layout/vList2"/>
    <dgm:cxn modelId="{A100DE27-B993-4017-892A-216F724CCF8C}" type="presOf" srcId="{45008150-C1CE-4B40-822B-E6E29F4AFD7C}" destId="{F21AC6FA-A2EB-4A28-9FBD-03E7F8ED4632}" srcOrd="0" destOrd="0" presId="urn:microsoft.com/office/officeart/2005/8/layout/vList2"/>
    <dgm:cxn modelId="{BF971FEF-077E-4FA6-A934-7E55CD6A688F}" srcId="{D1DDB47F-3E98-4B75-BDC9-E6D7E3228CDC}" destId="{45008150-C1CE-4B40-822B-E6E29F4AFD7C}" srcOrd="0" destOrd="0" parTransId="{469476D9-9246-4177-8C84-CE4933A39661}" sibTransId="{0E915D50-6494-4CF8-BDE7-59C7463AD0CF}"/>
    <dgm:cxn modelId="{4472B6C6-48DA-491B-833B-A2218BCED21B}" srcId="{995BE756-8B15-43FD-A9F0-A227A00E0919}" destId="{192F6719-0DE3-47D1-9050-C9EEB9F680CD}" srcOrd="1" destOrd="0" parTransId="{3E6E3E35-3DE5-409A-BE85-C9B3056209D7}" sibTransId="{272AF37C-A541-4DA8-8CD7-F96E636E3B5A}"/>
    <dgm:cxn modelId="{FE5380F1-316D-4193-AE23-7A2D9B9794D4}" srcId="{995BE756-8B15-43FD-A9F0-A227A00E0919}" destId="{A662FF08-4EBD-4A0C-9626-7A7135153910}" srcOrd="0" destOrd="0" parTransId="{8C7E3871-5924-47C8-8D2C-4AEF0625C927}" sibTransId="{0812F7BD-5F1F-41E9-8554-B16CB307DED2}"/>
    <dgm:cxn modelId="{7BD9A476-B6A9-4EAF-AA54-BA09AEBC93B1}" type="presOf" srcId="{995BE756-8B15-43FD-A9F0-A227A00E0919}" destId="{85C09FBF-8B5A-4CE4-9869-913454D799CD}" srcOrd="0" destOrd="0" presId="urn:microsoft.com/office/officeart/2005/8/layout/vList2"/>
    <dgm:cxn modelId="{FC6DB464-1F25-4774-ADE1-20008AF68825}" type="presParOf" srcId="{010DAB48-F293-4A14-BBA4-50C35BB03088}" destId="{F21AC6FA-A2EB-4A28-9FBD-03E7F8ED4632}" srcOrd="0" destOrd="0" presId="urn:microsoft.com/office/officeart/2005/8/layout/vList2"/>
    <dgm:cxn modelId="{6E7F532E-30E8-4802-96C6-C484DB087C83}" type="presParOf" srcId="{010DAB48-F293-4A14-BBA4-50C35BB03088}" destId="{37697105-4C9A-4304-B62A-F93161864D30}" srcOrd="1" destOrd="0" presId="urn:microsoft.com/office/officeart/2005/8/layout/vList2"/>
    <dgm:cxn modelId="{CD052C67-A84F-41B0-8772-9065A5740F82}" type="presParOf" srcId="{010DAB48-F293-4A14-BBA4-50C35BB03088}" destId="{85C09FBF-8B5A-4CE4-9869-913454D799CD}" srcOrd="2" destOrd="0" presId="urn:microsoft.com/office/officeart/2005/8/layout/vList2"/>
    <dgm:cxn modelId="{AA200E76-C095-4311-8D0C-9976C3B3EE37}" type="presParOf" srcId="{010DAB48-F293-4A14-BBA4-50C35BB03088}" destId="{9A9D3262-5A83-4B71-8E12-CF3403CD58E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81110A-C9DA-420D-8BD1-31F71352DA1C}">
      <dsp:nvSpPr>
        <dsp:cNvPr id="0" name=""/>
        <dsp:cNvSpPr/>
      </dsp:nvSpPr>
      <dsp:spPr>
        <a:xfrm>
          <a:off x="0" y="477396"/>
          <a:ext cx="6096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2C5696-3CC9-44B1-AFFF-00422BD2EB25}">
      <dsp:nvSpPr>
        <dsp:cNvPr id="0" name=""/>
        <dsp:cNvSpPr/>
      </dsp:nvSpPr>
      <dsp:spPr>
        <a:xfrm>
          <a:off x="304800" y="49356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75 % vody</a:t>
          </a:r>
          <a:endParaRPr lang="cs-CZ" sz="2900" kern="1200"/>
        </a:p>
      </dsp:txBody>
      <dsp:txXfrm>
        <a:off x="304800" y="49356"/>
        <a:ext cx="4267200" cy="856080"/>
      </dsp:txXfrm>
    </dsp:sp>
    <dsp:sp modelId="{FC0E680B-7E7D-4205-9409-FC3084C45157}">
      <dsp:nvSpPr>
        <dsp:cNvPr id="0" name=""/>
        <dsp:cNvSpPr/>
      </dsp:nvSpPr>
      <dsp:spPr>
        <a:xfrm>
          <a:off x="0" y="1792836"/>
          <a:ext cx="6096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3F905C-43A8-41C2-A1E6-7B9A06A21609}">
      <dsp:nvSpPr>
        <dsp:cNvPr id="0" name=""/>
        <dsp:cNvSpPr/>
      </dsp:nvSpPr>
      <dsp:spPr>
        <a:xfrm>
          <a:off x="304800" y="1364796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16-20 % cukru</a:t>
          </a:r>
          <a:endParaRPr lang="cs-CZ" sz="2900" kern="1200"/>
        </a:p>
      </dsp:txBody>
      <dsp:txXfrm>
        <a:off x="304800" y="1364796"/>
        <a:ext cx="4267200" cy="856080"/>
      </dsp:txXfrm>
    </dsp:sp>
    <dsp:sp modelId="{3A23FFCD-31F5-42CF-919A-BD9E68CF5D2A}">
      <dsp:nvSpPr>
        <dsp:cNvPr id="0" name=""/>
        <dsp:cNvSpPr/>
      </dsp:nvSpPr>
      <dsp:spPr>
        <a:xfrm>
          <a:off x="0" y="3108276"/>
          <a:ext cx="60960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D62189-4B5F-4791-8469-F465F3A0C6C4}">
      <dsp:nvSpPr>
        <dsp:cNvPr id="0" name=""/>
        <dsp:cNvSpPr/>
      </dsp:nvSpPr>
      <dsp:spPr>
        <a:xfrm>
          <a:off x="304800" y="2680235"/>
          <a:ext cx="426720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900" kern="1200" smtClean="0"/>
            <a:t>5-7 % necukrů</a:t>
          </a:r>
          <a:endParaRPr lang="cs-CZ" sz="2900" kern="1200"/>
        </a:p>
      </dsp:txBody>
      <dsp:txXfrm>
        <a:off x="304800" y="2680235"/>
        <a:ext cx="4267200" cy="85608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BC959F-F513-4FD3-8430-DBB206C058CF}">
      <dsp:nvSpPr>
        <dsp:cNvPr id="0" name=""/>
        <dsp:cNvSpPr/>
      </dsp:nvSpPr>
      <dsp:spPr>
        <a:xfrm>
          <a:off x="0" y="69500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133F1C-53D1-4D07-BA4C-CDD649A43A44}">
      <dsp:nvSpPr>
        <dsp:cNvPr id="0" name=""/>
        <dsp:cNvSpPr/>
      </dsp:nvSpPr>
      <dsp:spPr>
        <a:xfrm>
          <a:off x="411480" y="237441"/>
          <a:ext cx="57607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smtClean="0"/>
            <a:t>Praní řepy – odstranění nečistot</a:t>
          </a:r>
          <a:endParaRPr lang="cs-CZ" sz="3100" kern="1200"/>
        </a:p>
      </dsp:txBody>
      <dsp:txXfrm>
        <a:off x="411480" y="237441"/>
        <a:ext cx="5760720" cy="915120"/>
      </dsp:txXfrm>
    </dsp:sp>
    <dsp:sp modelId="{620B3035-3CC1-4C19-AAAB-313CCE44ADA7}">
      <dsp:nvSpPr>
        <dsp:cNvPr id="0" name=""/>
        <dsp:cNvSpPr/>
      </dsp:nvSpPr>
      <dsp:spPr>
        <a:xfrm>
          <a:off x="0" y="210116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FB29AD-CF69-479E-803D-C5E80E5385E0}">
      <dsp:nvSpPr>
        <dsp:cNvPr id="0" name=""/>
        <dsp:cNvSpPr/>
      </dsp:nvSpPr>
      <dsp:spPr>
        <a:xfrm>
          <a:off x="411480" y="1643601"/>
          <a:ext cx="57607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smtClean="0"/>
            <a:t>Řezání řepy – na řízky</a:t>
          </a:r>
          <a:endParaRPr lang="cs-CZ" sz="3100" kern="1200"/>
        </a:p>
      </dsp:txBody>
      <dsp:txXfrm>
        <a:off x="411480" y="1643601"/>
        <a:ext cx="5760720" cy="915120"/>
      </dsp:txXfrm>
    </dsp:sp>
    <dsp:sp modelId="{8C933955-92AF-4B5E-A496-5CB3ADC76A50}">
      <dsp:nvSpPr>
        <dsp:cNvPr id="0" name=""/>
        <dsp:cNvSpPr/>
      </dsp:nvSpPr>
      <dsp:spPr>
        <a:xfrm>
          <a:off x="0" y="3507321"/>
          <a:ext cx="8229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B0D0D7-1827-47CA-AB7C-3DBD5BB2C0E3}">
      <dsp:nvSpPr>
        <dsp:cNvPr id="0" name=""/>
        <dsp:cNvSpPr/>
      </dsp:nvSpPr>
      <dsp:spPr>
        <a:xfrm>
          <a:off x="411480" y="3049761"/>
          <a:ext cx="57607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smtClean="0"/>
            <a:t>Difúze – difúzní šťáva</a:t>
          </a:r>
          <a:endParaRPr lang="cs-CZ" sz="3100" kern="1200"/>
        </a:p>
      </dsp:txBody>
      <dsp:txXfrm>
        <a:off x="411480" y="3049761"/>
        <a:ext cx="5760720" cy="915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317E0B-DC96-4334-8109-D2DC66A6EA13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6F0B9-DFE4-4AAE-BD81-BEC98419A95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6F0B9-DFE4-4AAE-BD81-BEC98419A95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131EE-5833-4DAC-BDEA-3696DB6A4DB4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C0A9-930A-4449-A0E4-F571E50CC60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gro.pl/melasa,at-68293.html" TargetMode="External"/><Relationship Id="rId2" Type="http://schemas.openxmlformats.org/officeDocument/2006/relationships/hyperlink" Target="http://www.profimedia.cz/fotografie/lopata-loading-surovy-cukr/0010537145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3732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Označení materiálu:</a:t>
            </a:r>
            <a:r>
              <a:rPr lang="cs-CZ" dirty="0" smtClean="0"/>
              <a:t> </a:t>
            </a:r>
            <a:r>
              <a:rPr lang="cs-CZ" smtClean="0"/>
              <a:t>	</a:t>
            </a:r>
            <a:r>
              <a:rPr lang="cs-CZ" smtClean="0"/>
              <a:t>VY_32_INOVACE_DVOLE_SUROVINY1_17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Název materiálu:</a:t>
            </a:r>
            <a:r>
              <a:rPr lang="cs-CZ" dirty="0" smtClean="0"/>
              <a:t>	Cukry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Tematická oblast:	</a:t>
            </a:r>
            <a:r>
              <a:rPr lang="cs-CZ" dirty="0" smtClean="0"/>
              <a:t>Suroviny, 1. ročník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Anotace:</a:t>
            </a:r>
            <a:r>
              <a:rPr lang="cs-CZ" dirty="0" smtClean="0"/>
              <a:t>	Prezentace slouží k výkladu nového učiva.</a:t>
            </a:r>
            <a:endParaRPr lang="en-US" i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Očekávaný výstup:</a:t>
            </a:r>
            <a:r>
              <a:rPr lang="cs-CZ" dirty="0" smtClean="0"/>
              <a:t>	Žák zná historii cukru, složení  kořene cukrovky, výrobu a 	použití cukru a jednotlivé druhy cukru.	 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Klíčová slova:	</a:t>
            </a:r>
            <a:r>
              <a:rPr lang="cs-CZ" dirty="0" smtClean="0"/>
              <a:t>řepný cukr, surový cukr, melasa, afinace, rafinace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Metodika:</a:t>
            </a:r>
            <a:r>
              <a:rPr lang="cs-CZ" dirty="0" smtClean="0"/>
              <a:t> 	Podklad k výuce nové látky.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Obor:</a:t>
            </a:r>
            <a:r>
              <a:rPr lang="cs-CZ" dirty="0" smtClean="0"/>
              <a:t>	29-54-H/01 Cukrář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Ročník:</a:t>
            </a:r>
            <a:r>
              <a:rPr lang="cs-CZ" dirty="0" smtClean="0"/>
              <a:t>	1.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Autor:</a:t>
            </a:r>
            <a:r>
              <a:rPr lang="cs-CZ" dirty="0" smtClean="0"/>
              <a:t> 	Ing. Lenka Dvořáčková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Zpracováno dne:	</a:t>
            </a:r>
            <a:r>
              <a:rPr lang="cs-CZ" dirty="0" smtClean="0"/>
              <a:t>16. 02.2013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en-US" dirty="0" err="1" smtClean="0"/>
              <a:t>Prohlašuji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tvorbě</a:t>
            </a:r>
            <a:r>
              <a:rPr lang="en-US" dirty="0" smtClean="0"/>
              <a:t> </a:t>
            </a:r>
            <a:r>
              <a:rPr lang="en-US" dirty="0" err="1" smtClean="0"/>
              <a:t>výukového</a:t>
            </a:r>
            <a:r>
              <a:rPr lang="en-US" dirty="0" smtClean="0"/>
              <a:t> </a:t>
            </a:r>
            <a:r>
              <a:rPr lang="en-US" dirty="0" err="1" smtClean="0"/>
              <a:t>materiálu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respektoval</a:t>
            </a:r>
            <a:r>
              <a:rPr lang="en-US" dirty="0" smtClean="0"/>
              <a:t>(a) </a:t>
            </a:r>
            <a:r>
              <a:rPr lang="en-US" dirty="0" err="1" smtClean="0"/>
              <a:t>všeobecně</a:t>
            </a:r>
            <a:r>
              <a:rPr lang="en-US" dirty="0" smtClean="0"/>
              <a:t> </a:t>
            </a:r>
            <a:r>
              <a:rPr lang="en-US" dirty="0" err="1" smtClean="0"/>
              <a:t>užívané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a </a:t>
            </a:r>
            <a:r>
              <a:rPr lang="en-US" dirty="0" err="1" smtClean="0"/>
              <a:t>morální</a:t>
            </a:r>
            <a:r>
              <a:rPr lang="en-US" dirty="0" smtClean="0"/>
              <a:t> </a:t>
            </a:r>
            <a:r>
              <a:rPr lang="en-US" dirty="0" err="1" smtClean="0"/>
              <a:t>zvyklosti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a </a:t>
            </a:r>
            <a:r>
              <a:rPr lang="en-US" dirty="0" err="1" smtClean="0"/>
              <a:t>jiná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třetích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, </a:t>
            </a:r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duševního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obchodní</a:t>
            </a:r>
            <a:r>
              <a:rPr lang="en-US" dirty="0" smtClean="0"/>
              <a:t> </a:t>
            </a:r>
            <a:r>
              <a:rPr lang="en-US" dirty="0" err="1" smtClean="0"/>
              <a:t>firmě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software, k </a:t>
            </a:r>
            <a:r>
              <a:rPr lang="en-US" dirty="0" err="1" smtClean="0"/>
              <a:t>filmovým</a:t>
            </a:r>
            <a:r>
              <a:rPr lang="en-US" dirty="0" smtClean="0"/>
              <a:t>, </a:t>
            </a:r>
            <a:r>
              <a:rPr lang="en-US" dirty="0" err="1" smtClean="0"/>
              <a:t>hudebním</a:t>
            </a:r>
            <a:r>
              <a:rPr lang="en-US" dirty="0" smtClean="0"/>
              <a:t> a </a:t>
            </a:r>
            <a:r>
              <a:rPr lang="en-US" dirty="0" err="1" smtClean="0"/>
              <a:t>fotografickým</a:t>
            </a:r>
            <a:r>
              <a:rPr lang="en-US" dirty="0" smtClean="0"/>
              <a:t> </a:t>
            </a:r>
            <a:r>
              <a:rPr lang="en-US" dirty="0" err="1" smtClean="0"/>
              <a:t>dílům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ochranným</a:t>
            </a:r>
            <a:r>
              <a:rPr lang="en-US" dirty="0" smtClean="0"/>
              <a:t> </a:t>
            </a:r>
            <a:r>
              <a:rPr lang="en-US" dirty="0" err="1" smtClean="0"/>
              <a:t>známkám</a:t>
            </a:r>
            <a:r>
              <a:rPr lang="en-US" dirty="0" smtClean="0"/>
              <a:t>)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121/2000 Sb. (</a:t>
            </a:r>
            <a:r>
              <a:rPr lang="en-US" dirty="0" err="1" smtClean="0"/>
              <a:t>autorský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). </a:t>
            </a:r>
            <a:r>
              <a:rPr lang="en-US" dirty="0" err="1" smtClean="0"/>
              <a:t>Nesu</a:t>
            </a:r>
            <a:r>
              <a:rPr lang="en-US" dirty="0" smtClean="0"/>
              <a:t> </a:t>
            </a:r>
            <a:r>
              <a:rPr lang="en-US" dirty="0" err="1" smtClean="0"/>
              <a:t>veškerou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obsah</a:t>
            </a:r>
            <a:r>
              <a:rPr lang="en-US" dirty="0" smtClean="0"/>
              <a:t> a </a:t>
            </a:r>
            <a:r>
              <a:rPr lang="en-US" dirty="0" err="1" smtClean="0"/>
              <a:t>původ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tabLst>
                <a:tab pos="2428875" algn="l"/>
              </a:tabLst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Rafinace surového cukru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Druhy cukru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b="1" smtClean="0"/>
              <a:t>Bílý cukr </a:t>
            </a:r>
            <a:r>
              <a:rPr lang="cs-CZ" smtClean="0"/>
              <a:t>– krystal, krupice, moučka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smtClean="0"/>
              <a:t>Polobílý cukr </a:t>
            </a:r>
            <a:r>
              <a:rPr lang="cs-CZ" smtClean="0"/>
              <a:t>– krystal, krupice, moučka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smtClean="0"/>
              <a:t>Cukr moučka </a:t>
            </a:r>
            <a:r>
              <a:rPr lang="cs-CZ" smtClean="0"/>
              <a:t>– plus protihrudkové látky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smtClean="0"/>
              <a:t>Tvarovaný cukr </a:t>
            </a:r>
            <a:r>
              <a:rPr lang="cs-CZ" smtClean="0"/>
              <a:t>– kostky, bridž, homole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smtClean="0"/>
              <a:t>Cukr s přísadami </a:t>
            </a:r>
            <a:r>
              <a:rPr lang="cs-CZ" smtClean="0"/>
              <a:t>– vanilkový, skořicový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smtClean="0"/>
              <a:t>Přírodní cukr </a:t>
            </a:r>
            <a:r>
              <a:rPr lang="cs-CZ" smtClean="0"/>
              <a:t>– hnědý nerafinovaný cukr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 smtClean="0"/>
              <a:t>Kandys</a:t>
            </a:r>
            <a:r>
              <a:rPr lang="cs-CZ" smtClean="0"/>
              <a:t> – pozvolně vykrystalizovaný z cukroviny</a:t>
            </a:r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Kontrolní otázky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Jak vzniká cukr?</a:t>
            </a:r>
          </a:p>
          <a:p>
            <a:r>
              <a:rPr lang="cs-CZ" smtClean="0"/>
              <a:t>Popiš význam cukrů.</a:t>
            </a:r>
          </a:p>
          <a:p>
            <a:r>
              <a:rPr lang="cs-CZ" smtClean="0"/>
              <a:t>Jaké je složení kořene řepy cukrové.</a:t>
            </a:r>
          </a:p>
          <a:p>
            <a:r>
              <a:rPr lang="cs-CZ" smtClean="0"/>
              <a:t>Popiš postup výroby cukru.</a:t>
            </a:r>
          </a:p>
          <a:p>
            <a:r>
              <a:rPr lang="cs-CZ" smtClean="0"/>
              <a:t>Co je to melasa?</a:t>
            </a:r>
          </a:p>
          <a:p>
            <a:r>
              <a:rPr lang="cs-CZ" smtClean="0"/>
              <a:t>Uveď využití melasy.</a:t>
            </a:r>
          </a:p>
          <a:p>
            <a:r>
              <a:rPr lang="cs-CZ" smtClean="0"/>
              <a:t>Popiš zpracování surového cukru.</a:t>
            </a:r>
          </a:p>
          <a:p>
            <a:r>
              <a:rPr lang="cs-CZ" smtClean="0"/>
              <a:t>Jaké druhy cukru znáš?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</a:t>
            </a:r>
          </a:p>
          <a:p>
            <a:pPr>
              <a:buNone/>
            </a:pPr>
            <a:r>
              <a:rPr lang="cs-CZ" smtClean="0"/>
              <a:t>Použité zdroje:</a:t>
            </a:r>
          </a:p>
          <a:p>
            <a:r>
              <a:rPr lang="cs-CZ" smtClean="0">
                <a:hlinkClick r:id="rId2"/>
              </a:rPr>
              <a:t>http://www.profimedia.cz/fotografie/lopata-loading-surovy-cukr/0010537145/</a:t>
            </a:r>
            <a:endParaRPr lang="cs-CZ" smtClean="0"/>
          </a:p>
          <a:p>
            <a:r>
              <a:rPr lang="cs-CZ" smtClean="0">
                <a:hlinkClick r:id="rId3"/>
              </a:rPr>
              <a:t>http://www.iagro.pl/melasa,at-68293.html</a:t>
            </a:r>
            <a:endParaRPr lang="cs-CZ" smtClean="0"/>
          </a:p>
          <a:p>
            <a:endParaRPr lang="cs-CZ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Autofit/>
          </a:bodyPr>
          <a:lstStyle/>
          <a:p>
            <a:r>
              <a:rPr lang="cs-CZ" sz="9600" smtClean="0"/>
              <a:t>Cukry</a:t>
            </a:r>
            <a:endParaRPr lang="cs-CZ" sz="960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>
            <a:normAutofit/>
          </a:bodyPr>
          <a:lstStyle/>
          <a:p>
            <a:r>
              <a:rPr lang="cs-CZ" sz="4400" b="1" smtClean="0">
                <a:solidFill>
                  <a:schemeClr val="tx1"/>
                </a:solidFill>
                <a:cs typeface="Times New Roman" pitchFamily="18" charset="0"/>
              </a:rPr>
              <a:t>Historie</a:t>
            </a:r>
          </a:p>
          <a:p>
            <a:r>
              <a:rPr lang="cs-CZ" sz="4400" b="1" smtClean="0">
                <a:solidFill>
                  <a:schemeClr val="tx1"/>
                </a:solidFill>
                <a:cs typeface="Times New Roman" pitchFamily="18" charset="0"/>
              </a:rPr>
              <a:t>Řepný cukr - sacharóza</a:t>
            </a:r>
            <a:endParaRPr lang="cs-CZ" sz="4400" b="1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Charakteristika cukrů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mtClean="0"/>
              <a:t>sacharidy sladké chuti</a:t>
            </a:r>
          </a:p>
          <a:p>
            <a:r>
              <a:rPr lang="cs-CZ" smtClean="0"/>
              <a:t>rozpustné ve vodě</a:t>
            </a:r>
          </a:p>
          <a:p>
            <a:r>
              <a:rPr lang="cs-CZ" smtClean="0"/>
              <a:t>tvoří se při fotosyntéze</a:t>
            </a:r>
          </a:p>
          <a:p>
            <a:r>
              <a:rPr lang="cs-CZ" smtClean="0"/>
              <a:t>v potravinářství se cukr označuje sacharóza </a:t>
            </a:r>
          </a:p>
          <a:p>
            <a:pPr>
              <a:buNone/>
            </a:pPr>
            <a:r>
              <a:rPr lang="cs-CZ" smtClean="0"/>
              <a:t>	– řepný a třtinový cukr</a:t>
            </a:r>
          </a:p>
          <a:p>
            <a:pPr>
              <a:buNone/>
            </a:pPr>
            <a:r>
              <a:rPr lang="cs-CZ" b="1" smtClean="0"/>
              <a:t>Význam cukrů:</a:t>
            </a:r>
          </a:p>
          <a:p>
            <a:r>
              <a:rPr lang="cs-CZ" smtClean="0"/>
              <a:t>v potravinářském průmyslu</a:t>
            </a:r>
          </a:p>
          <a:p>
            <a:r>
              <a:rPr lang="cs-CZ" smtClean="0"/>
              <a:t>při výrobě většiny cukrářských výrobků</a:t>
            </a:r>
          </a:p>
          <a:p>
            <a:r>
              <a:rPr lang="cs-CZ" smtClean="0"/>
              <a:t>sladidlo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Historie cukru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smtClean="0"/>
              <a:t>MED</a:t>
            </a:r>
            <a:r>
              <a:rPr lang="cs-CZ" smtClean="0"/>
              <a:t> - původní sladidlo</a:t>
            </a:r>
          </a:p>
          <a:p>
            <a:r>
              <a:rPr lang="cs-CZ" b="1" smtClean="0"/>
              <a:t>TŘTINOVÝ CUKR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první zprávy ze 4.st.př.Kr. z Přední Indie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velmi drahý, pěstování rozšířeno do Ameriky – zvýšení produkce – dovoz do Evropy</a:t>
            </a:r>
          </a:p>
          <a:p>
            <a:r>
              <a:rPr lang="cs-CZ" b="1" smtClean="0"/>
              <a:t>ŘEPNÝ CUKR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r.1802 první cukrovar v Polsku</a:t>
            </a:r>
          </a:p>
          <a:p>
            <a:pPr>
              <a:buFont typeface="Wingdings" pitchFamily="2" charset="2"/>
              <a:buChar char="Ø"/>
            </a:pPr>
            <a:r>
              <a:rPr lang="cs-CZ" smtClean="0"/>
              <a:t>r.1829 první cukrovar u Dačic</a:t>
            </a:r>
          </a:p>
          <a:p>
            <a:endParaRPr lang="cs-CZ" smtClean="0"/>
          </a:p>
          <a:p>
            <a:pPr>
              <a:buNone/>
            </a:pP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Řepný cukr - sacharóza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mtClean="0"/>
              <a:t>Složení kořene řepy cukrové:</a:t>
            </a:r>
          </a:p>
          <a:p>
            <a:pPr>
              <a:buNone/>
            </a:pPr>
            <a:endParaRPr lang="cs-CZ" smtClean="0"/>
          </a:p>
          <a:p>
            <a:pPr>
              <a:buNone/>
            </a:pPr>
            <a:endParaRPr lang="cs-CZ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420888"/>
          <a:ext cx="609600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Výroba cukru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Výroba cukru</a:t>
            </a:r>
            <a:endParaRPr lang="cs-CZ" b="1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Melasa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hustší, sirupovitá, černohnědá kapalina</a:t>
            </a:r>
          </a:p>
          <a:p>
            <a:pPr>
              <a:buNone/>
            </a:pPr>
            <a:r>
              <a:rPr lang="cs-CZ" b="1" smtClean="0"/>
              <a:t>Použití: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 ke krmným účelům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 surovina pro lihovarnický průmysl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 surovina pro drožďárenský průmysl</a:t>
            </a:r>
          </a:p>
          <a:p>
            <a:pPr>
              <a:buFont typeface="Wingdings" pitchFamily="2" charset="2"/>
              <a:buChar char="v"/>
            </a:pPr>
            <a:r>
              <a:rPr lang="cs-CZ" smtClean="0"/>
              <a:t> k výrobě kyseliny citrónové</a:t>
            </a:r>
            <a:endParaRPr lang="cs-CZ"/>
          </a:p>
        </p:txBody>
      </p:sp>
      <p:pic>
        <p:nvPicPr>
          <p:cNvPr id="4" name="Obrázek 3" descr="804244882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4869160"/>
            <a:ext cx="1944216" cy="144016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Surový cukr</a:t>
            </a:r>
            <a:endParaRPr lang="cs-CZ" b="1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má nahnědlou barvu</a:t>
            </a:r>
          </a:p>
          <a:p>
            <a:r>
              <a:rPr lang="cs-CZ" smtClean="0"/>
              <a:t>chuť po řepě</a:t>
            </a:r>
          </a:p>
          <a:p>
            <a:r>
              <a:rPr lang="cs-CZ" smtClean="0"/>
              <a:t>nedá se přímo použít</a:t>
            </a:r>
          </a:p>
          <a:p>
            <a:r>
              <a:rPr lang="cs-CZ" smtClean="0"/>
              <a:t>je nutné provést rafinaci</a:t>
            </a:r>
            <a:endParaRPr lang="cs-CZ"/>
          </a:p>
        </p:txBody>
      </p:sp>
      <p:pic>
        <p:nvPicPr>
          <p:cNvPr id="5" name="Obrázek 4" descr="profimedia-00105371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4221088"/>
            <a:ext cx="5472608" cy="18002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475656" y="630932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Integrovaná střední škola, Hlaváčkovo nám. 673, Slaný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477</Words>
  <Application>Microsoft Office PowerPoint</Application>
  <PresentationFormat>Předvádění na obrazovce (4:3)</PresentationFormat>
  <Paragraphs>105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Cukry</vt:lpstr>
      <vt:lpstr>Charakteristika cukrů</vt:lpstr>
      <vt:lpstr>Historie cukru</vt:lpstr>
      <vt:lpstr>Řepný cukr - sacharóza</vt:lpstr>
      <vt:lpstr>Výroba cukru</vt:lpstr>
      <vt:lpstr>Výroba cukru</vt:lpstr>
      <vt:lpstr>Melasa</vt:lpstr>
      <vt:lpstr>Surový cukr</vt:lpstr>
      <vt:lpstr>Rafinace surového cukru</vt:lpstr>
      <vt:lpstr>Druhy cukru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Cukry</dc:title>
  <dc:creator>admin</dc:creator>
  <cp:lastModifiedBy>Hana</cp:lastModifiedBy>
  <cp:revision>12</cp:revision>
  <dcterms:created xsi:type="dcterms:W3CDTF">2013-01-12T18:21:02Z</dcterms:created>
  <dcterms:modified xsi:type="dcterms:W3CDTF">2013-07-10T09:36:10Z</dcterms:modified>
</cp:coreProperties>
</file>