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FC2809-E07A-4241-B8CB-B3449B2D2632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00B4BDF-F70C-4778-9AA0-4ECFFDE56E29}">
      <dgm:prSet phldrT="[Text]"/>
      <dgm:spPr/>
      <dgm:t>
        <a:bodyPr/>
        <a:lstStyle/>
        <a:p>
          <a:r>
            <a:rPr lang="cs-CZ" smtClean="0"/>
            <a:t>Včelí produkt</a:t>
          </a:r>
          <a:endParaRPr lang="cs-CZ"/>
        </a:p>
      </dgm:t>
    </dgm:pt>
    <dgm:pt modelId="{A87A8EBD-F7D9-4537-AA73-A61CA0203F67}" type="parTrans" cxnId="{A5C0CCAC-04D8-455C-840C-713DA8D31E6A}">
      <dgm:prSet/>
      <dgm:spPr/>
      <dgm:t>
        <a:bodyPr/>
        <a:lstStyle/>
        <a:p>
          <a:endParaRPr lang="cs-CZ"/>
        </a:p>
      </dgm:t>
    </dgm:pt>
    <dgm:pt modelId="{D1D5327E-9D42-4688-83E8-B4F6E2DB8DB5}" type="sibTrans" cxnId="{A5C0CCAC-04D8-455C-840C-713DA8D31E6A}">
      <dgm:prSet/>
      <dgm:spPr/>
      <dgm:t>
        <a:bodyPr/>
        <a:lstStyle/>
        <a:p>
          <a:endParaRPr lang="cs-CZ"/>
        </a:p>
      </dgm:t>
    </dgm:pt>
    <dgm:pt modelId="{0CF118D5-6A23-4B43-9246-5E2D1E597ABB}">
      <dgm:prSet phldrT="[Text]"/>
      <dgm:spPr/>
      <dgm:t>
        <a:bodyPr/>
        <a:lstStyle/>
        <a:p>
          <a:r>
            <a:rPr lang="cs-CZ" smtClean="0"/>
            <a:t>Přírodní sladidlo</a:t>
          </a:r>
          <a:endParaRPr lang="cs-CZ"/>
        </a:p>
      </dgm:t>
    </dgm:pt>
    <dgm:pt modelId="{12835F16-9932-47CF-88C7-334AA1DEE809}" type="parTrans" cxnId="{0674D1F7-6BBF-4C4C-B81F-624B8CAE96F4}">
      <dgm:prSet/>
      <dgm:spPr/>
      <dgm:t>
        <a:bodyPr/>
        <a:lstStyle/>
        <a:p>
          <a:endParaRPr lang="cs-CZ"/>
        </a:p>
      </dgm:t>
    </dgm:pt>
    <dgm:pt modelId="{E6AE113A-7E2B-436A-8DC0-FBCDB90BDF6D}" type="sibTrans" cxnId="{0674D1F7-6BBF-4C4C-B81F-624B8CAE96F4}">
      <dgm:prSet/>
      <dgm:spPr/>
      <dgm:t>
        <a:bodyPr/>
        <a:lstStyle/>
        <a:p>
          <a:endParaRPr lang="cs-CZ"/>
        </a:p>
      </dgm:t>
    </dgm:pt>
    <dgm:pt modelId="{6761461D-FE66-4C4C-BD6D-00B2E82B0C14}" type="pres">
      <dgm:prSet presAssocID="{02FC2809-E07A-4241-B8CB-B3449B2D263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1CCA85B-8863-4835-9C17-6042D25404A0}" type="pres">
      <dgm:prSet presAssocID="{000B4BDF-F70C-4778-9AA0-4ECFFDE56E29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8D67FB-18AF-4940-9E57-B654C33C38C9}" type="pres">
      <dgm:prSet presAssocID="{0CF118D5-6A23-4B43-9246-5E2D1E597ABB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63CC7CF-2DF7-4BD6-81EE-1CC716A7B1C9}" type="presOf" srcId="{000B4BDF-F70C-4778-9AA0-4ECFFDE56E29}" destId="{21CCA85B-8863-4835-9C17-6042D25404A0}" srcOrd="0" destOrd="0" presId="urn:microsoft.com/office/officeart/2005/8/layout/arrow5"/>
    <dgm:cxn modelId="{738977F1-2F47-43AC-AF43-CA3755E7B823}" type="presOf" srcId="{02FC2809-E07A-4241-B8CB-B3449B2D2632}" destId="{6761461D-FE66-4C4C-BD6D-00B2E82B0C14}" srcOrd="0" destOrd="0" presId="urn:microsoft.com/office/officeart/2005/8/layout/arrow5"/>
    <dgm:cxn modelId="{A5C0CCAC-04D8-455C-840C-713DA8D31E6A}" srcId="{02FC2809-E07A-4241-B8CB-B3449B2D2632}" destId="{000B4BDF-F70C-4778-9AA0-4ECFFDE56E29}" srcOrd="0" destOrd="0" parTransId="{A87A8EBD-F7D9-4537-AA73-A61CA0203F67}" sibTransId="{D1D5327E-9D42-4688-83E8-B4F6E2DB8DB5}"/>
    <dgm:cxn modelId="{43D158F5-9A5F-4536-A551-AC9D870091A6}" type="presOf" srcId="{0CF118D5-6A23-4B43-9246-5E2D1E597ABB}" destId="{CD8D67FB-18AF-4940-9E57-B654C33C38C9}" srcOrd="0" destOrd="0" presId="urn:microsoft.com/office/officeart/2005/8/layout/arrow5"/>
    <dgm:cxn modelId="{0674D1F7-6BBF-4C4C-B81F-624B8CAE96F4}" srcId="{02FC2809-E07A-4241-B8CB-B3449B2D2632}" destId="{0CF118D5-6A23-4B43-9246-5E2D1E597ABB}" srcOrd="1" destOrd="0" parTransId="{12835F16-9932-47CF-88C7-334AA1DEE809}" sibTransId="{E6AE113A-7E2B-436A-8DC0-FBCDB90BDF6D}"/>
    <dgm:cxn modelId="{B47182F2-42D3-4354-8558-1D42058068AE}" type="presParOf" srcId="{6761461D-FE66-4C4C-BD6D-00B2E82B0C14}" destId="{21CCA85B-8863-4835-9C17-6042D25404A0}" srcOrd="0" destOrd="0" presId="urn:microsoft.com/office/officeart/2005/8/layout/arrow5"/>
    <dgm:cxn modelId="{17F0D667-E99C-4498-B5C5-513993AC74AC}" type="presParOf" srcId="{6761461D-FE66-4C4C-BD6D-00B2E82B0C14}" destId="{CD8D67FB-18AF-4940-9E57-B654C33C38C9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61AB8E-9F48-45AE-9728-2212D7E455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F3B6593-E108-41FB-8857-E9E3C17DC029}">
      <dgm:prSet phldrT="[Text]"/>
      <dgm:spPr/>
      <dgm:t>
        <a:bodyPr/>
        <a:lstStyle/>
        <a:p>
          <a:r>
            <a:rPr lang="cs-CZ" smtClean="0"/>
            <a:t>Za tepla</a:t>
          </a:r>
          <a:endParaRPr lang="cs-CZ"/>
        </a:p>
      </dgm:t>
    </dgm:pt>
    <dgm:pt modelId="{B12173F7-6D2F-4777-A8E0-DC32074469F7}" type="parTrans" cxnId="{C17E8DE1-B937-4DF6-9A29-393087B55814}">
      <dgm:prSet/>
      <dgm:spPr/>
      <dgm:t>
        <a:bodyPr/>
        <a:lstStyle/>
        <a:p>
          <a:endParaRPr lang="cs-CZ"/>
        </a:p>
      </dgm:t>
    </dgm:pt>
    <dgm:pt modelId="{67020D63-5FAF-436A-B98C-BA8AF2D4508B}" type="sibTrans" cxnId="{C17E8DE1-B937-4DF6-9A29-393087B55814}">
      <dgm:prSet/>
      <dgm:spPr/>
      <dgm:t>
        <a:bodyPr/>
        <a:lstStyle/>
        <a:p>
          <a:endParaRPr lang="cs-CZ"/>
        </a:p>
      </dgm:t>
    </dgm:pt>
    <dgm:pt modelId="{07F23C37-CD13-40D8-A0F2-F7C5CB18B6B1}">
      <dgm:prSet phldrT="[Text]"/>
      <dgm:spPr/>
      <dgm:t>
        <a:bodyPr/>
        <a:lstStyle/>
        <a:p>
          <a:r>
            <a:rPr lang="cs-CZ" smtClean="0"/>
            <a:t> vytavování</a:t>
          </a:r>
          <a:endParaRPr lang="cs-CZ"/>
        </a:p>
      </dgm:t>
    </dgm:pt>
    <dgm:pt modelId="{9BB74E99-74BC-4D96-A94E-0584923CA028}" type="parTrans" cxnId="{7C3F3DEF-884B-4306-8D52-6FDD2968F7D6}">
      <dgm:prSet/>
      <dgm:spPr/>
      <dgm:t>
        <a:bodyPr/>
        <a:lstStyle/>
        <a:p>
          <a:endParaRPr lang="cs-CZ"/>
        </a:p>
      </dgm:t>
    </dgm:pt>
    <dgm:pt modelId="{EB1EA0AE-4B6E-4A5C-8BC4-A78E22734C09}" type="sibTrans" cxnId="{7C3F3DEF-884B-4306-8D52-6FDD2968F7D6}">
      <dgm:prSet/>
      <dgm:spPr/>
      <dgm:t>
        <a:bodyPr/>
        <a:lstStyle/>
        <a:p>
          <a:endParaRPr lang="cs-CZ"/>
        </a:p>
      </dgm:t>
    </dgm:pt>
    <dgm:pt modelId="{D7ACA0B6-EDAD-40DA-B1B5-B37B111596CD}">
      <dgm:prSet phldrT="[Text]"/>
      <dgm:spPr/>
      <dgm:t>
        <a:bodyPr/>
        <a:lstStyle/>
        <a:p>
          <a:r>
            <a:rPr lang="cs-CZ" smtClean="0"/>
            <a:t>Za studena</a:t>
          </a:r>
          <a:endParaRPr lang="cs-CZ"/>
        </a:p>
      </dgm:t>
    </dgm:pt>
    <dgm:pt modelId="{918D4456-F7DB-44C0-9FBE-EA86214D979C}" type="parTrans" cxnId="{45791F7D-C768-4455-B3C0-B601FB6D3763}">
      <dgm:prSet/>
      <dgm:spPr/>
      <dgm:t>
        <a:bodyPr/>
        <a:lstStyle/>
        <a:p>
          <a:endParaRPr lang="cs-CZ"/>
        </a:p>
      </dgm:t>
    </dgm:pt>
    <dgm:pt modelId="{B7685FCD-2CAC-4323-A70C-367E61322B7F}" type="sibTrans" cxnId="{45791F7D-C768-4455-B3C0-B601FB6D3763}">
      <dgm:prSet/>
      <dgm:spPr/>
      <dgm:t>
        <a:bodyPr/>
        <a:lstStyle/>
        <a:p>
          <a:endParaRPr lang="cs-CZ"/>
        </a:p>
      </dgm:t>
    </dgm:pt>
    <dgm:pt modelId="{6A2014E5-FDF6-4C43-BF8F-3556525FCC22}">
      <dgm:prSet phldrT="[Text]"/>
      <dgm:spPr/>
      <dgm:t>
        <a:bodyPr/>
        <a:lstStyle/>
        <a:p>
          <a:r>
            <a:rPr lang="cs-CZ" smtClean="0"/>
            <a:t> vykapávání, lisování, vytáčení v medometu</a:t>
          </a:r>
          <a:endParaRPr lang="cs-CZ"/>
        </a:p>
      </dgm:t>
    </dgm:pt>
    <dgm:pt modelId="{3799D671-4F3E-42E5-8D6F-94985520B21F}" type="parTrans" cxnId="{A0FCB750-3EE9-42B9-AE78-49DADAC4907B}">
      <dgm:prSet/>
      <dgm:spPr/>
      <dgm:t>
        <a:bodyPr/>
        <a:lstStyle/>
        <a:p>
          <a:endParaRPr lang="cs-CZ"/>
        </a:p>
      </dgm:t>
    </dgm:pt>
    <dgm:pt modelId="{31D99A65-FBD2-4ABC-9F32-B3E6DE06647D}" type="sibTrans" cxnId="{A0FCB750-3EE9-42B9-AE78-49DADAC4907B}">
      <dgm:prSet/>
      <dgm:spPr/>
      <dgm:t>
        <a:bodyPr/>
        <a:lstStyle/>
        <a:p>
          <a:endParaRPr lang="cs-CZ"/>
        </a:p>
      </dgm:t>
    </dgm:pt>
    <dgm:pt modelId="{4835B757-FF7B-4EE2-B715-ACAC0C0A6EBE}" type="pres">
      <dgm:prSet presAssocID="{2261AB8E-9F48-45AE-9728-2212D7E455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95A9CEF-918B-47E0-B1D2-1C5F7799B20C}" type="pres">
      <dgm:prSet presAssocID="{CF3B6593-E108-41FB-8857-E9E3C17DC02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5C92E1D-C56B-4C45-BAB5-85F1C6D3CD2E}" type="pres">
      <dgm:prSet presAssocID="{CF3B6593-E108-41FB-8857-E9E3C17DC02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41FF52F-B644-4E21-8B1D-81A7ECDC7F20}" type="pres">
      <dgm:prSet presAssocID="{D7ACA0B6-EDAD-40DA-B1B5-B37B111596C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2C13741-F210-4D9B-9379-97B64BEEE2ED}" type="pres">
      <dgm:prSet presAssocID="{D7ACA0B6-EDAD-40DA-B1B5-B37B111596C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17E8DE1-B937-4DF6-9A29-393087B55814}" srcId="{2261AB8E-9F48-45AE-9728-2212D7E45587}" destId="{CF3B6593-E108-41FB-8857-E9E3C17DC029}" srcOrd="0" destOrd="0" parTransId="{B12173F7-6D2F-4777-A8E0-DC32074469F7}" sibTransId="{67020D63-5FAF-436A-B98C-BA8AF2D4508B}"/>
    <dgm:cxn modelId="{7CCF9B64-F2BD-49D7-B0DC-C25D4B4E0B5C}" type="presOf" srcId="{CF3B6593-E108-41FB-8857-E9E3C17DC029}" destId="{995A9CEF-918B-47E0-B1D2-1C5F7799B20C}" srcOrd="0" destOrd="0" presId="urn:microsoft.com/office/officeart/2005/8/layout/vList2"/>
    <dgm:cxn modelId="{6E659B20-730C-474B-BA3E-A5BBD56B6E4B}" type="presOf" srcId="{2261AB8E-9F48-45AE-9728-2212D7E45587}" destId="{4835B757-FF7B-4EE2-B715-ACAC0C0A6EBE}" srcOrd="0" destOrd="0" presId="urn:microsoft.com/office/officeart/2005/8/layout/vList2"/>
    <dgm:cxn modelId="{79407208-EFC9-4643-B14B-84C18ABD2B0B}" type="presOf" srcId="{D7ACA0B6-EDAD-40DA-B1B5-B37B111596CD}" destId="{E41FF52F-B644-4E21-8B1D-81A7ECDC7F20}" srcOrd="0" destOrd="0" presId="urn:microsoft.com/office/officeart/2005/8/layout/vList2"/>
    <dgm:cxn modelId="{D6E18D13-3657-4BCC-B747-B143896AE96A}" type="presOf" srcId="{07F23C37-CD13-40D8-A0F2-F7C5CB18B6B1}" destId="{65C92E1D-C56B-4C45-BAB5-85F1C6D3CD2E}" srcOrd="0" destOrd="0" presId="urn:microsoft.com/office/officeart/2005/8/layout/vList2"/>
    <dgm:cxn modelId="{7C3F3DEF-884B-4306-8D52-6FDD2968F7D6}" srcId="{CF3B6593-E108-41FB-8857-E9E3C17DC029}" destId="{07F23C37-CD13-40D8-A0F2-F7C5CB18B6B1}" srcOrd="0" destOrd="0" parTransId="{9BB74E99-74BC-4D96-A94E-0584923CA028}" sibTransId="{EB1EA0AE-4B6E-4A5C-8BC4-A78E22734C09}"/>
    <dgm:cxn modelId="{98676B9E-6611-4F48-8C74-F6B578C5F954}" type="presOf" srcId="{6A2014E5-FDF6-4C43-BF8F-3556525FCC22}" destId="{92C13741-F210-4D9B-9379-97B64BEEE2ED}" srcOrd="0" destOrd="0" presId="urn:microsoft.com/office/officeart/2005/8/layout/vList2"/>
    <dgm:cxn modelId="{A0FCB750-3EE9-42B9-AE78-49DADAC4907B}" srcId="{D7ACA0B6-EDAD-40DA-B1B5-B37B111596CD}" destId="{6A2014E5-FDF6-4C43-BF8F-3556525FCC22}" srcOrd="0" destOrd="0" parTransId="{3799D671-4F3E-42E5-8D6F-94985520B21F}" sibTransId="{31D99A65-FBD2-4ABC-9F32-B3E6DE06647D}"/>
    <dgm:cxn modelId="{45791F7D-C768-4455-B3C0-B601FB6D3763}" srcId="{2261AB8E-9F48-45AE-9728-2212D7E45587}" destId="{D7ACA0B6-EDAD-40DA-B1B5-B37B111596CD}" srcOrd="1" destOrd="0" parTransId="{918D4456-F7DB-44C0-9FBE-EA86214D979C}" sibTransId="{B7685FCD-2CAC-4323-A70C-367E61322B7F}"/>
    <dgm:cxn modelId="{2BD52BD9-758C-4D26-8D22-25226A1CBA1E}" type="presParOf" srcId="{4835B757-FF7B-4EE2-B715-ACAC0C0A6EBE}" destId="{995A9CEF-918B-47E0-B1D2-1C5F7799B20C}" srcOrd="0" destOrd="0" presId="urn:microsoft.com/office/officeart/2005/8/layout/vList2"/>
    <dgm:cxn modelId="{9143157C-D44C-4405-991E-16E131C8F77E}" type="presParOf" srcId="{4835B757-FF7B-4EE2-B715-ACAC0C0A6EBE}" destId="{65C92E1D-C56B-4C45-BAB5-85F1C6D3CD2E}" srcOrd="1" destOrd="0" presId="urn:microsoft.com/office/officeart/2005/8/layout/vList2"/>
    <dgm:cxn modelId="{C5AF9939-E4FF-4DC9-B985-8B2039F28DFB}" type="presParOf" srcId="{4835B757-FF7B-4EE2-B715-ACAC0C0A6EBE}" destId="{E41FF52F-B644-4E21-8B1D-81A7ECDC7F20}" srcOrd="2" destOrd="0" presId="urn:microsoft.com/office/officeart/2005/8/layout/vList2"/>
    <dgm:cxn modelId="{AAC5D62B-7696-42A7-9BAF-3F9FFAACE5A6}" type="presParOf" srcId="{4835B757-FF7B-4EE2-B715-ACAC0C0A6EBE}" destId="{92C13741-F210-4D9B-9379-97B64BEEE2E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6B8428-4E3B-4E5C-B681-446393080E6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D56E884-22A3-4C08-9524-9132BC18FBED}">
      <dgm:prSet phldrT="[Text]" custT="1"/>
      <dgm:spPr/>
      <dgm:t>
        <a:bodyPr/>
        <a:lstStyle/>
        <a:p>
          <a:r>
            <a:rPr lang="cs-CZ" sz="3600" smtClean="0"/>
            <a:t>- cedí se přes síta</a:t>
          </a:r>
          <a:endParaRPr lang="cs-CZ" sz="3600"/>
        </a:p>
      </dgm:t>
    </dgm:pt>
    <dgm:pt modelId="{AECF66EC-6519-4D48-84C6-FCFB0F1F6086}" type="parTrans" cxnId="{FAD70EFD-06EE-4557-956E-799C3BACE8C6}">
      <dgm:prSet/>
      <dgm:spPr/>
      <dgm:t>
        <a:bodyPr/>
        <a:lstStyle/>
        <a:p>
          <a:endParaRPr lang="cs-CZ"/>
        </a:p>
      </dgm:t>
    </dgm:pt>
    <dgm:pt modelId="{E0D8347C-9031-4759-8E6E-F29284AEF84F}" type="sibTrans" cxnId="{FAD70EFD-06EE-4557-956E-799C3BACE8C6}">
      <dgm:prSet/>
      <dgm:spPr/>
      <dgm:t>
        <a:bodyPr/>
        <a:lstStyle/>
        <a:p>
          <a:endParaRPr lang="cs-CZ"/>
        </a:p>
      </dgm:t>
    </dgm:pt>
    <dgm:pt modelId="{8F897334-7976-45F8-979C-1A9439F1ED97}">
      <dgm:prSet phldrT="[Text]" custT="1"/>
      <dgm:spPr/>
      <dgm:t>
        <a:bodyPr/>
        <a:lstStyle/>
        <a:p>
          <a:r>
            <a:rPr lang="cs-CZ" sz="3600" smtClean="0"/>
            <a:t>- v teplém prostředí se nechá čeřit- pěna na povrchu se odstraňuje</a:t>
          </a:r>
          <a:endParaRPr lang="cs-CZ" sz="3600"/>
        </a:p>
      </dgm:t>
    </dgm:pt>
    <dgm:pt modelId="{FDDF3985-6089-4763-9542-0E9B10696142}" type="parTrans" cxnId="{BEAC53BA-32A5-4AC0-9668-D1B67517A882}">
      <dgm:prSet/>
      <dgm:spPr/>
      <dgm:t>
        <a:bodyPr/>
        <a:lstStyle/>
        <a:p>
          <a:endParaRPr lang="cs-CZ"/>
        </a:p>
      </dgm:t>
    </dgm:pt>
    <dgm:pt modelId="{4C234C79-5F5E-4827-970D-ECE7E01D70BF}" type="sibTrans" cxnId="{BEAC53BA-32A5-4AC0-9668-D1B67517A882}">
      <dgm:prSet/>
      <dgm:spPr/>
      <dgm:t>
        <a:bodyPr/>
        <a:lstStyle/>
        <a:p>
          <a:endParaRPr lang="cs-CZ"/>
        </a:p>
      </dgm:t>
    </dgm:pt>
    <dgm:pt modelId="{32500A1A-612F-42D1-A182-C5FB6B779807}">
      <dgm:prSet phldrT="[Text]" custT="1"/>
      <dgm:spPr/>
      <dgm:t>
        <a:bodyPr/>
        <a:lstStyle/>
        <a:p>
          <a:r>
            <a:rPr lang="cs-CZ" sz="3600" smtClean="0"/>
            <a:t>- plnění do spotřebitelských   obalů</a:t>
          </a:r>
          <a:endParaRPr lang="cs-CZ" sz="3600"/>
        </a:p>
      </dgm:t>
    </dgm:pt>
    <dgm:pt modelId="{F083ECD8-75AF-465E-85C8-46E5C02C84CA}" type="parTrans" cxnId="{F4359CCA-0143-4C02-BFA4-A32B006AEEA8}">
      <dgm:prSet/>
      <dgm:spPr/>
      <dgm:t>
        <a:bodyPr/>
        <a:lstStyle/>
        <a:p>
          <a:endParaRPr lang="cs-CZ"/>
        </a:p>
      </dgm:t>
    </dgm:pt>
    <dgm:pt modelId="{AF2C95A9-F2DA-404B-9A45-9009A6E8D653}" type="sibTrans" cxnId="{F4359CCA-0143-4C02-BFA4-A32B006AEEA8}">
      <dgm:prSet/>
      <dgm:spPr/>
      <dgm:t>
        <a:bodyPr/>
        <a:lstStyle/>
        <a:p>
          <a:endParaRPr lang="cs-CZ"/>
        </a:p>
      </dgm:t>
    </dgm:pt>
    <dgm:pt modelId="{C97F83B2-B8ED-4235-A632-265B72D1B90F}" type="pres">
      <dgm:prSet presAssocID="{3D6B8428-4E3B-4E5C-B681-446393080E6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702FC7A-AD0D-44E4-9232-88E5083DDA3D}" type="pres">
      <dgm:prSet presAssocID="{CD56E884-22A3-4C08-9524-9132BC18FBED}" presName="parentLin" presStyleCnt="0"/>
      <dgm:spPr/>
    </dgm:pt>
    <dgm:pt modelId="{5EBDA692-E684-4123-8342-9C4623179847}" type="pres">
      <dgm:prSet presAssocID="{CD56E884-22A3-4C08-9524-9132BC18FBED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BFC7851C-D646-465C-8549-0644D22C3A98}" type="pres">
      <dgm:prSet presAssocID="{CD56E884-22A3-4C08-9524-9132BC18FBED}" presName="parentText" presStyleLbl="node1" presStyleIdx="0" presStyleCnt="3" custScaleY="30875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9FD805-F741-4404-A180-EA51965C24FA}" type="pres">
      <dgm:prSet presAssocID="{CD56E884-22A3-4C08-9524-9132BC18FBED}" presName="negativeSpace" presStyleCnt="0"/>
      <dgm:spPr/>
    </dgm:pt>
    <dgm:pt modelId="{F2E1FA8D-0961-4801-B96C-9023B0EECBFB}" type="pres">
      <dgm:prSet presAssocID="{CD56E884-22A3-4C08-9524-9132BC18FBED}" presName="childText" presStyleLbl="conFgAcc1" presStyleIdx="0" presStyleCnt="3">
        <dgm:presLayoutVars>
          <dgm:bulletEnabled val="1"/>
        </dgm:presLayoutVars>
      </dgm:prSet>
      <dgm:spPr/>
    </dgm:pt>
    <dgm:pt modelId="{60351DE1-3A7A-40E3-8D8D-EE2245E80670}" type="pres">
      <dgm:prSet presAssocID="{E0D8347C-9031-4759-8E6E-F29284AEF84F}" presName="spaceBetweenRectangles" presStyleCnt="0"/>
      <dgm:spPr/>
    </dgm:pt>
    <dgm:pt modelId="{BFCEF7B2-46D2-4A1C-9F0C-37EE9BE42C8E}" type="pres">
      <dgm:prSet presAssocID="{8F897334-7976-45F8-979C-1A9439F1ED97}" presName="parentLin" presStyleCnt="0"/>
      <dgm:spPr/>
    </dgm:pt>
    <dgm:pt modelId="{F36DDDAF-F5FE-4F6A-A547-9663A2468994}" type="pres">
      <dgm:prSet presAssocID="{8F897334-7976-45F8-979C-1A9439F1ED97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ED9ABBF8-D5DD-4753-A31B-4117B8286191}" type="pres">
      <dgm:prSet presAssocID="{8F897334-7976-45F8-979C-1A9439F1ED97}" presName="parentText" presStyleLbl="node1" presStyleIdx="1" presStyleCnt="3" custScaleY="57723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607510-9FA7-48A4-A93C-BF86319B5303}" type="pres">
      <dgm:prSet presAssocID="{8F897334-7976-45F8-979C-1A9439F1ED97}" presName="negativeSpace" presStyleCnt="0"/>
      <dgm:spPr/>
    </dgm:pt>
    <dgm:pt modelId="{CA3BFD97-9BB2-4CF4-925E-CE0EC0EF4B6D}" type="pres">
      <dgm:prSet presAssocID="{8F897334-7976-45F8-979C-1A9439F1ED97}" presName="childText" presStyleLbl="conFgAcc1" presStyleIdx="1" presStyleCnt="3" custLinFactY="140766" custLinFactNeighborX="1001" custLinFactNeighborY="200000">
        <dgm:presLayoutVars>
          <dgm:bulletEnabled val="1"/>
        </dgm:presLayoutVars>
      </dgm:prSet>
      <dgm:spPr/>
    </dgm:pt>
    <dgm:pt modelId="{67DA5CC2-7377-403E-BFD5-550A87DFFFD6}" type="pres">
      <dgm:prSet presAssocID="{4C234C79-5F5E-4827-970D-ECE7E01D70BF}" presName="spaceBetweenRectangles" presStyleCnt="0"/>
      <dgm:spPr/>
    </dgm:pt>
    <dgm:pt modelId="{7809CE96-33DF-42A8-A852-BBE861572D6F}" type="pres">
      <dgm:prSet presAssocID="{32500A1A-612F-42D1-A182-C5FB6B779807}" presName="parentLin" presStyleCnt="0"/>
      <dgm:spPr/>
    </dgm:pt>
    <dgm:pt modelId="{6F06FAAD-A6F9-42F2-B222-C92CDC9C94B9}" type="pres">
      <dgm:prSet presAssocID="{32500A1A-612F-42D1-A182-C5FB6B779807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FDFB261E-6878-4F52-9347-75C26E71FA7D}" type="pres">
      <dgm:prSet presAssocID="{32500A1A-612F-42D1-A182-C5FB6B779807}" presName="parentText" presStyleLbl="node1" presStyleIdx="2" presStyleCnt="3" custScaleY="40708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03428C-DA2D-44CF-AFA8-5D606CA31C20}" type="pres">
      <dgm:prSet presAssocID="{32500A1A-612F-42D1-A182-C5FB6B779807}" presName="negativeSpace" presStyleCnt="0"/>
      <dgm:spPr/>
    </dgm:pt>
    <dgm:pt modelId="{E7463940-EFF2-40E8-8398-A8D1BCD04EC6}" type="pres">
      <dgm:prSet presAssocID="{32500A1A-612F-42D1-A182-C5FB6B77980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4C86580-AAB2-4AE0-B2A4-4C4D040A40DB}" type="presOf" srcId="{CD56E884-22A3-4C08-9524-9132BC18FBED}" destId="{5EBDA692-E684-4123-8342-9C4623179847}" srcOrd="0" destOrd="0" presId="urn:microsoft.com/office/officeart/2005/8/layout/list1"/>
    <dgm:cxn modelId="{7B91A8E9-91E8-4CA4-A3ED-FF5DA6EABE84}" type="presOf" srcId="{8F897334-7976-45F8-979C-1A9439F1ED97}" destId="{F36DDDAF-F5FE-4F6A-A547-9663A2468994}" srcOrd="0" destOrd="0" presId="urn:microsoft.com/office/officeart/2005/8/layout/list1"/>
    <dgm:cxn modelId="{BEAC53BA-32A5-4AC0-9668-D1B67517A882}" srcId="{3D6B8428-4E3B-4E5C-B681-446393080E62}" destId="{8F897334-7976-45F8-979C-1A9439F1ED97}" srcOrd="1" destOrd="0" parTransId="{FDDF3985-6089-4763-9542-0E9B10696142}" sibTransId="{4C234C79-5F5E-4827-970D-ECE7E01D70BF}"/>
    <dgm:cxn modelId="{F4359CCA-0143-4C02-BFA4-A32B006AEEA8}" srcId="{3D6B8428-4E3B-4E5C-B681-446393080E62}" destId="{32500A1A-612F-42D1-A182-C5FB6B779807}" srcOrd="2" destOrd="0" parTransId="{F083ECD8-75AF-465E-85C8-46E5C02C84CA}" sibTransId="{AF2C95A9-F2DA-404B-9A45-9009A6E8D653}"/>
    <dgm:cxn modelId="{EBC7BE9D-C5A3-41AF-9022-FD66AD1CA475}" type="presOf" srcId="{CD56E884-22A3-4C08-9524-9132BC18FBED}" destId="{BFC7851C-D646-465C-8549-0644D22C3A98}" srcOrd="1" destOrd="0" presId="urn:microsoft.com/office/officeart/2005/8/layout/list1"/>
    <dgm:cxn modelId="{FAD70EFD-06EE-4557-956E-799C3BACE8C6}" srcId="{3D6B8428-4E3B-4E5C-B681-446393080E62}" destId="{CD56E884-22A3-4C08-9524-9132BC18FBED}" srcOrd="0" destOrd="0" parTransId="{AECF66EC-6519-4D48-84C6-FCFB0F1F6086}" sibTransId="{E0D8347C-9031-4759-8E6E-F29284AEF84F}"/>
    <dgm:cxn modelId="{86AB6574-DBDF-479C-91DD-D13BE25772A4}" type="presOf" srcId="{32500A1A-612F-42D1-A182-C5FB6B779807}" destId="{FDFB261E-6878-4F52-9347-75C26E71FA7D}" srcOrd="1" destOrd="0" presId="urn:microsoft.com/office/officeart/2005/8/layout/list1"/>
    <dgm:cxn modelId="{D396E358-1D04-437E-B3ED-9E7230B8D6D3}" type="presOf" srcId="{3D6B8428-4E3B-4E5C-B681-446393080E62}" destId="{C97F83B2-B8ED-4235-A632-265B72D1B90F}" srcOrd="0" destOrd="0" presId="urn:microsoft.com/office/officeart/2005/8/layout/list1"/>
    <dgm:cxn modelId="{A826DC03-064A-4791-988E-F7619AF5C560}" type="presOf" srcId="{32500A1A-612F-42D1-A182-C5FB6B779807}" destId="{6F06FAAD-A6F9-42F2-B222-C92CDC9C94B9}" srcOrd="0" destOrd="0" presId="urn:microsoft.com/office/officeart/2005/8/layout/list1"/>
    <dgm:cxn modelId="{C8AB4043-E35C-4FDB-87EE-EEE2F1FDDE21}" type="presOf" srcId="{8F897334-7976-45F8-979C-1A9439F1ED97}" destId="{ED9ABBF8-D5DD-4753-A31B-4117B8286191}" srcOrd="1" destOrd="0" presId="urn:microsoft.com/office/officeart/2005/8/layout/list1"/>
    <dgm:cxn modelId="{AC6AE94A-602E-47FB-94BC-C954E61EBD7B}" type="presParOf" srcId="{C97F83B2-B8ED-4235-A632-265B72D1B90F}" destId="{A702FC7A-AD0D-44E4-9232-88E5083DDA3D}" srcOrd="0" destOrd="0" presId="urn:microsoft.com/office/officeart/2005/8/layout/list1"/>
    <dgm:cxn modelId="{0ADDF835-8B16-41D3-B562-73D6F1586512}" type="presParOf" srcId="{A702FC7A-AD0D-44E4-9232-88E5083DDA3D}" destId="{5EBDA692-E684-4123-8342-9C4623179847}" srcOrd="0" destOrd="0" presId="urn:microsoft.com/office/officeart/2005/8/layout/list1"/>
    <dgm:cxn modelId="{3EA8EC8D-8195-4568-A436-03837DC57E96}" type="presParOf" srcId="{A702FC7A-AD0D-44E4-9232-88E5083DDA3D}" destId="{BFC7851C-D646-465C-8549-0644D22C3A98}" srcOrd="1" destOrd="0" presId="urn:microsoft.com/office/officeart/2005/8/layout/list1"/>
    <dgm:cxn modelId="{9FB4ECA6-5DF0-4D90-846A-0C84B3BCE1B4}" type="presParOf" srcId="{C97F83B2-B8ED-4235-A632-265B72D1B90F}" destId="{8E9FD805-F741-4404-A180-EA51965C24FA}" srcOrd="1" destOrd="0" presId="urn:microsoft.com/office/officeart/2005/8/layout/list1"/>
    <dgm:cxn modelId="{D9D501A1-CF08-44A3-B650-A497B0B5904D}" type="presParOf" srcId="{C97F83B2-B8ED-4235-A632-265B72D1B90F}" destId="{F2E1FA8D-0961-4801-B96C-9023B0EECBFB}" srcOrd="2" destOrd="0" presId="urn:microsoft.com/office/officeart/2005/8/layout/list1"/>
    <dgm:cxn modelId="{3F724168-FF66-41F3-82E2-56C1975C0043}" type="presParOf" srcId="{C97F83B2-B8ED-4235-A632-265B72D1B90F}" destId="{60351DE1-3A7A-40E3-8D8D-EE2245E80670}" srcOrd="3" destOrd="0" presId="urn:microsoft.com/office/officeart/2005/8/layout/list1"/>
    <dgm:cxn modelId="{BD09C284-B286-4DF4-90B6-D8653C626C2F}" type="presParOf" srcId="{C97F83B2-B8ED-4235-A632-265B72D1B90F}" destId="{BFCEF7B2-46D2-4A1C-9F0C-37EE9BE42C8E}" srcOrd="4" destOrd="0" presId="urn:microsoft.com/office/officeart/2005/8/layout/list1"/>
    <dgm:cxn modelId="{70BAAC2F-C0EF-404B-B93C-0D9973BF8D82}" type="presParOf" srcId="{BFCEF7B2-46D2-4A1C-9F0C-37EE9BE42C8E}" destId="{F36DDDAF-F5FE-4F6A-A547-9663A2468994}" srcOrd="0" destOrd="0" presId="urn:microsoft.com/office/officeart/2005/8/layout/list1"/>
    <dgm:cxn modelId="{6F1D7E37-7A22-4CF4-9FEE-8861EFCD2612}" type="presParOf" srcId="{BFCEF7B2-46D2-4A1C-9F0C-37EE9BE42C8E}" destId="{ED9ABBF8-D5DD-4753-A31B-4117B8286191}" srcOrd="1" destOrd="0" presId="urn:microsoft.com/office/officeart/2005/8/layout/list1"/>
    <dgm:cxn modelId="{34DB93FD-CA49-4791-A160-1F5A483BE9DA}" type="presParOf" srcId="{C97F83B2-B8ED-4235-A632-265B72D1B90F}" destId="{78607510-9FA7-48A4-A93C-BF86319B5303}" srcOrd="5" destOrd="0" presId="urn:microsoft.com/office/officeart/2005/8/layout/list1"/>
    <dgm:cxn modelId="{20CEC53F-9DF8-42DF-B532-0523EE4CFFCB}" type="presParOf" srcId="{C97F83B2-B8ED-4235-A632-265B72D1B90F}" destId="{CA3BFD97-9BB2-4CF4-925E-CE0EC0EF4B6D}" srcOrd="6" destOrd="0" presId="urn:microsoft.com/office/officeart/2005/8/layout/list1"/>
    <dgm:cxn modelId="{194A41FC-7DB7-4E07-8BBE-1F7CCE51EF63}" type="presParOf" srcId="{C97F83B2-B8ED-4235-A632-265B72D1B90F}" destId="{67DA5CC2-7377-403E-BFD5-550A87DFFFD6}" srcOrd="7" destOrd="0" presId="urn:microsoft.com/office/officeart/2005/8/layout/list1"/>
    <dgm:cxn modelId="{3CB1A7F4-A037-4129-B6BA-6062ABED9640}" type="presParOf" srcId="{C97F83B2-B8ED-4235-A632-265B72D1B90F}" destId="{7809CE96-33DF-42A8-A852-BBE861572D6F}" srcOrd="8" destOrd="0" presId="urn:microsoft.com/office/officeart/2005/8/layout/list1"/>
    <dgm:cxn modelId="{49FD35E1-44E9-4071-BAC3-79651D1B5B03}" type="presParOf" srcId="{7809CE96-33DF-42A8-A852-BBE861572D6F}" destId="{6F06FAAD-A6F9-42F2-B222-C92CDC9C94B9}" srcOrd="0" destOrd="0" presId="urn:microsoft.com/office/officeart/2005/8/layout/list1"/>
    <dgm:cxn modelId="{CF1B7BE3-6CF6-42FE-8526-DBBF8DD58AE6}" type="presParOf" srcId="{7809CE96-33DF-42A8-A852-BBE861572D6F}" destId="{FDFB261E-6878-4F52-9347-75C26E71FA7D}" srcOrd="1" destOrd="0" presId="urn:microsoft.com/office/officeart/2005/8/layout/list1"/>
    <dgm:cxn modelId="{18DD3770-449F-434E-9588-A608FAC707DE}" type="presParOf" srcId="{C97F83B2-B8ED-4235-A632-265B72D1B90F}" destId="{DE03428C-DA2D-44CF-AFA8-5D606CA31C20}" srcOrd="9" destOrd="0" presId="urn:microsoft.com/office/officeart/2005/8/layout/list1"/>
    <dgm:cxn modelId="{0ED82D48-2647-40F9-B0F5-529AABB77C51}" type="presParOf" srcId="{C97F83B2-B8ED-4235-A632-265B72D1B90F}" destId="{E7463940-EFF2-40E8-8398-A8D1BCD04EC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BFF48B-53AC-4050-AF4C-A73D74BB3F7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04CFFB2-769C-477E-B7FE-B0CF5CA45382}">
      <dgm:prSet phldrT="[Text]"/>
      <dgm:spPr/>
      <dgm:t>
        <a:bodyPr/>
        <a:lstStyle/>
        <a:p>
          <a:r>
            <a:rPr lang="cs-CZ" smtClean="0"/>
            <a:t>Lipový</a:t>
          </a:r>
          <a:endParaRPr lang="cs-CZ"/>
        </a:p>
      </dgm:t>
    </dgm:pt>
    <dgm:pt modelId="{474F4B74-E031-4F6D-A973-7A7E009517E2}" type="parTrans" cxnId="{48167C3A-E8B9-4308-B755-0E43132A3E83}">
      <dgm:prSet/>
      <dgm:spPr/>
      <dgm:t>
        <a:bodyPr/>
        <a:lstStyle/>
        <a:p>
          <a:endParaRPr lang="cs-CZ"/>
        </a:p>
      </dgm:t>
    </dgm:pt>
    <dgm:pt modelId="{DE3BF187-2EE9-4A85-9301-D6279C42C89F}" type="sibTrans" cxnId="{48167C3A-E8B9-4308-B755-0E43132A3E83}">
      <dgm:prSet/>
      <dgm:spPr/>
      <dgm:t>
        <a:bodyPr/>
        <a:lstStyle/>
        <a:p>
          <a:endParaRPr lang="cs-CZ"/>
        </a:p>
      </dgm:t>
    </dgm:pt>
    <dgm:pt modelId="{C753F139-B9DF-4800-A792-92662D4DD58C}">
      <dgm:prSet phldrT="[Text]" custT="1"/>
      <dgm:spPr/>
      <dgm:t>
        <a:bodyPr/>
        <a:lstStyle/>
        <a:p>
          <a:r>
            <a:rPr lang="cs-CZ" sz="2800" smtClean="0"/>
            <a:t>jeden z nejkvalitnějších</a:t>
          </a:r>
          <a:endParaRPr lang="cs-CZ" sz="2800"/>
        </a:p>
      </dgm:t>
    </dgm:pt>
    <dgm:pt modelId="{0BDF95B5-EACC-47E7-A1D1-8CE39A14054B}" type="parTrans" cxnId="{A3CE3D54-5B55-48F0-9BF7-9EC43128EB4F}">
      <dgm:prSet/>
      <dgm:spPr/>
      <dgm:t>
        <a:bodyPr/>
        <a:lstStyle/>
        <a:p>
          <a:endParaRPr lang="cs-CZ"/>
        </a:p>
      </dgm:t>
    </dgm:pt>
    <dgm:pt modelId="{A5F06596-6456-4BD9-AAC5-0D3772E48C7C}" type="sibTrans" cxnId="{A3CE3D54-5B55-48F0-9BF7-9EC43128EB4F}">
      <dgm:prSet/>
      <dgm:spPr/>
      <dgm:t>
        <a:bodyPr/>
        <a:lstStyle/>
        <a:p>
          <a:endParaRPr lang="cs-CZ"/>
        </a:p>
      </dgm:t>
    </dgm:pt>
    <dgm:pt modelId="{902E84F4-4F6E-4D84-9878-0EB0C6EBC6A0}">
      <dgm:prSet phldrT="[Text]" custT="1"/>
      <dgm:spPr/>
      <dgm:t>
        <a:bodyPr/>
        <a:lstStyle/>
        <a:p>
          <a:r>
            <a:rPr lang="cs-CZ" sz="2800" smtClean="0"/>
            <a:t>světlá, žlutavá barva, </a:t>
          </a:r>
          <a:endParaRPr lang="cs-CZ" sz="2800"/>
        </a:p>
      </dgm:t>
    </dgm:pt>
    <dgm:pt modelId="{3B1BA98D-1829-4151-8D9B-53CB81B0CFD5}" type="parTrans" cxnId="{D0AF4E57-95AE-42B1-A301-B11E0C1ABDE8}">
      <dgm:prSet/>
      <dgm:spPr/>
      <dgm:t>
        <a:bodyPr/>
        <a:lstStyle/>
        <a:p>
          <a:endParaRPr lang="cs-CZ"/>
        </a:p>
      </dgm:t>
    </dgm:pt>
    <dgm:pt modelId="{823B0064-EC89-4AD8-BC00-8C2C20F20A6B}" type="sibTrans" cxnId="{D0AF4E57-95AE-42B1-A301-B11E0C1ABDE8}">
      <dgm:prSet/>
      <dgm:spPr/>
      <dgm:t>
        <a:bodyPr/>
        <a:lstStyle/>
        <a:p>
          <a:endParaRPr lang="cs-CZ"/>
        </a:p>
      </dgm:t>
    </dgm:pt>
    <dgm:pt modelId="{F42CABB2-3E3E-4EA1-9D60-BB317B979E22}">
      <dgm:prSet phldrT="[Text]"/>
      <dgm:spPr/>
      <dgm:t>
        <a:bodyPr/>
        <a:lstStyle/>
        <a:p>
          <a:r>
            <a:rPr lang="cs-CZ" smtClean="0"/>
            <a:t>Akátový</a:t>
          </a:r>
          <a:endParaRPr lang="cs-CZ"/>
        </a:p>
      </dgm:t>
    </dgm:pt>
    <dgm:pt modelId="{D0A3BF6B-A190-4D4D-B08E-B64536075BCD}" type="parTrans" cxnId="{BDBDE6D0-1BDD-48F0-8604-0566A9CD8B0C}">
      <dgm:prSet/>
      <dgm:spPr/>
      <dgm:t>
        <a:bodyPr/>
        <a:lstStyle/>
        <a:p>
          <a:endParaRPr lang="cs-CZ"/>
        </a:p>
      </dgm:t>
    </dgm:pt>
    <dgm:pt modelId="{3642C4F8-4B2A-4BF4-927B-C9A7C531F169}" type="sibTrans" cxnId="{BDBDE6D0-1BDD-48F0-8604-0566A9CD8B0C}">
      <dgm:prSet/>
      <dgm:spPr/>
      <dgm:t>
        <a:bodyPr/>
        <a:lstStyle/>
        <a:p>
          <a:endParaRPr lang="cs-CZ"/>
        </a:p>
      </dgm:t>
    </dgm:pt>
    <dgm:pt modelId="{CD36110B-3D24-4566-9D68-85091A133545}">
      <dgm:prSet phldrT="[Text]" custT="1"/>
      <dgm:spPr/>
      <dgm:t>
        <a:bodyPr/>
        <a:lstStyle/>
        <a:p>
          <a:r>
            <a:rPr lang="cs-CZ" sz="2800" smtClean="0"/>
            <a:t>bezbarvý až světle žlutý</a:t>
          </a:r>
          <a:endParaRPr lang="cs-CZ" sz="2800"/>
        </a:p>
      </dgm:t>
    </dgm:pt>
    <dgm:pt modelId="{5F9526DA-DA9A-4C6B-AFA6-D08FEE51F87A}" type="parTrans" cxnId="{57BFB2A3-431E-4904-9AEA-C113FE64CA17}">
      <dgm:prSet/>
      <dgm:spPr/>
      <dgm:t>
        <a:bodyPr/>
        <a:lstStyle/>
        <a:p>
          <a:endParaRPr lang="cs-CZ"/>
        </a:p>
      </dgm:t>
    </dgm:pt>
    <dgm:pt modelId="{509EA1F0-126A-49C8-8C3E-7E2B08A8A17F}" type="sibTrans" cxnId="{57BFB2A3-431E-4904-9AEA-C113FE64CA17}">
      <dgm:prSet/>
      <dgm:spPr/>
      <dgm:t>
        <a:bodyPr/>
        <a:lstStyle/>
        <a:p>
          <a:endParaRPr lang="cs-CZ"/>
        </a:p>
      </dgm:t>
    </dgm:pt>
    <dgm:pt modelId="{F37691AE-89FF-4767-886A-72DA21764F3C}">
      <dgm:prSet phldrT="[Text]" custT="1"/>
      <dgm:spPr/>
      <dgm:t>
        <a:bodyPr/>
        <a:lstStyle/>
        <a:p>
          <a:r>
            <a:rPr lang="cs-CZ" sz="2800" smtClean="0"/>
            <a:t>vydrží dlouho tekutý</a:t>
          </a:r>
          <a:endParaRPr lang="cs-CZ" sz="2800"/>
        </a:p>
      </dgm:t>
    </dgm:pt>
    <dgm:pt modelId="{7E6CBFCC-9410-4BE3-9DFE-E8D0DD826DE2}" type="parTrans" cxnId="{E60DC2E2-DE14-4EF7-B91C-3218F65EA66C}">
      <dgm:prSet/>
      <dgm:spPr/>
      <dgm:t>
        <a:bodyPr/>
        <a:lstStyle/>
        <a:p>
          <a:endParaRPr lang="cs-CZ"/>
        </a:p>
      </dgm:t>
    </dgm:pt>
    <dgm:pt modelId="{ED29669A-9345-4648-BC03-BD89D88D8419}" type="sibTrans" cxnId="{E60DC2E2-DE14-4EF7-B91C-3218F65EA66C}">
      <dgm:prSet/>
      <dgm:spPr/>
      <dgm:t>
        <a:bodyPr/>
        <a:lstStyle/>
        <a:p>
          <a:endParaRPr lang="cs-CZ"/>
        </a:p>
      </dgm:t>
    </dgm:pt>
    <dgm:pt modelId="{F3271900-B895-4464-8FFA-6F5B9D7178E8}">
      <dgm:prSet phldrT="[Text]"/>
      <dgm:spPr/>
      <dgm:t>
        <a:bodyPr/>
        <a:lstStyle/>
        <a:p>
          <a:r>
            <a:rPr lang="cs-CZ" smtClean="0"/>
            <a:t>Jetelový</a:t>
          </a:r>
          <a:endParaRPr lang="cs-CZ"/>
        </a:p>
      </dgm:t>
    </dgm:pt>
    <dgm:pt modelId="{09D4B239-BB30-49D9-9C1D-2AC2B577B28C}" type="parTrans" cxnId="{A0299B83-24C8-40F0-9E36-A0E72B77A32D}">
      <dgm:prSet/>
      <dgm:spPr/>
      <dgm:t>
        <a:bodyPr/>
        <a:lstStyle/>
        <a:p>
          <a:endParaRPr lang="cs-CZ"/>
        </a:p>
      </dgm:t>
    </dgm:pt>
    <dgm:pt modelId="{201B12E7-9E82-426E-9F09-006B5A3E39DB}" type="sibTrans" cxnId="{A0299B83-24C8-40F0-9E36-A0E72B77A32D}">
      <dgm:prSet/>
      <dgm:spPr/>
      <dgm:t>
        <a:bodyPr/>
        <a:lstStyle/>
        <a:p>
          <a:endParaRPr lang="cs-CZ"/>
        </a:p>
      </dgm:t>
    </dgm:pt>
    <dgm:pt modelId="{C84925FE-2DEF-417A-86E0-5BCCA17E6157}">
      <dgm:prSet phldrT="[Text]" custT="1"/>
      <dgm:spPr/>
      <dgm:t>
        <a:bodyPr/>
        <a:lstStyle/>
        <a:p>
          <a:r>
            <a:rPr lang="cs-CZ" sz="2800" smtClean="0"/>
            <a:t>bezbarvý až nažloutlý</a:t>
          </a:r>
          <a:endParaRPr lang="cs-CZ" sz="2800"/>
        </a:p>
      </dgm:t>
    </dgm:pt>
    <dgm:pt modelId="{31116DED-AADB-4788-A5D6-D3E0D1F0BB22}" type="parTrans" cxnId="{B7AFB8FA-635A-43FC-8BAC-33AD35B76326}">
      <dgm:prSet/>
      <dgm:spPr/>
      <dgm:t>
        <a:bodyPr/>
        <a:lstStyle/>
        <a:p>
          <a:endParaRPr lang="cs-CZ"/>
        </a:p>
      </dgm:t>
    </dgm:pt>
    <dgm:pt modelId="{45A1BC36-3568-4D2B-95EF-7C140379B3A2}" type="sibTrans" cxnId="{B7AFB8FA-635A-43FC-8BAC-33AD35B76326}">
      <dgm:prSet/>
      <dgm:spPr/>
      <dgm:t>
        <a:bodyPr/>
        <a:lstStyle/>
        <a:p>
          <a:endParaRPr lang="cs-CZ"/>
        </a:p>
      </dgm:t>
    </dgm:pt>
    <dgm:pt modelId="{6ACEBEA9-5FBE-4664-9CD0-B178AE9911B5}">
      <dgm:prSet phldrT="[Text]" custT="1"/>
      <dgm:spPr/>
      <dgm:t>
        <a:bodyPr/>
        <a:lstStyle/>
        <a:p>
          <a:r>
            <a:rPr lang="cs-CZ" sz="2800" smtClean="0"/>
            <a:t>příjemná chuť i vůně</a:t>
          </a:r>
          <a:endParaRPr lang="cs-CZ" sz="2800"/>
        </a:p>
      </dgm:t>
    </dgm:pt>
    <dgm:pt modelId="{0B46DD5F-5EA5-47C1-8119-17C30EA6908F}" type="parTrans" cxnId="{BEB4C51E-C5F0-4757-BFE0-65AB899CAE69}">
      <dgm:prSet/>
      <dgm:spPr/>
      <dgm:t>
        <a:bodyPr/>
        <a:lstStyle/>
        <a:p>
          <a:endParaRPr lang="cs-CZ"/>
        </a:p>
      </dgm:t>
    </dgm:pt>
    <dgm:pt modelId="{31AA0B86-9908-449B-9CD2-8BA109173445}" type="sibTrans" cxnId="{BEB4C51E-C5F0-4757-BFE0-65AB899CAE69}">
      <dgm:prSet/>
      <dgm:spPr/>
      <dgm:t>
        <a:bodyPr/>
        <a:lstStyle/>
        <a:p>
          <a:endParaRPr lang="cs-CZ"/>
        </a:p>
      </dgm:t>
    </dgm:pt>
    <dgm:pt modelId="{048F90AA-6F78-408D-B7BA-2A02B6235A6D}">
      <dgm:prSet phldrT="[Text]" custT="1"/>
      <dgm:spPr/>
      <dgm:t>
        <a:bodyPr/>
        <a:lstStyle/>
        <a:p>
          <a:r>
            <a:rPr lang="cs-CZ" sz="2800" smtClean="0"/>
            <a:t>snadno krystalizuje</a:t>
          </a:r>
          <a:endParaRPr lang="cs-CZ" sz="2800"/>
        </a:p>
      </dgm:t>
    </dgm:pt>
    <dgm:pt modelId="{3CF42095-96F7-4265-B3B0-D5E7F0DEB4A5}" type="parTrans" cxnId="{1366FD22-160B-4B71-B456-509B43C33954}">
      <dgm:prSet/>
      <dgm:spPr/>
      <dgm:t>
        <a:bodyPr/>
        <a:lstStyle/>
        <a:p>
          <a:endParaRPr lang="cs-CZ"/>
        </a:p>
      </dgm:t>
    </dgm:pt>
    <dgm:pt modelId="{DC365481-4860-435C-9C6B-066929843ED8}" type="sibTrans" cxnId="{1366FD22-160B-4B71-B456-509B43C33954}">
      <dgm:prSet/>
      <dgm:spPr/>
      <dgm:t>
        <a:bodyPr/>
        <a:lstStyle/>
        <a:p>
          <a:endParaRPr lang="cs-CZ"/>
        </a:p>
      </dgm:t>
    </dgm:pt>
    <dgm:pt modelId="{24710CBD-E9B7-468F-B2E8-0962620B2486}">
      <dgm:prSet phldrT="[Text]" custT="1"/>
      <dgm:spPr/>
      <dgm:t>
        <a:bodyPr/>
        <a:lstStyle/>
        <a:p>
          <a:r>
            <a:rPr lang="cs-CZ" sz="2800" smtClean="0"/>
            <a:t>tuhne v bílou hmotu</a:t>
          </a:r>
          <a:endParaRPr lang="cs-CZ" sz="2800"/>
        </a:p>
      </dgm:t>
    </dgm:pt>
    <dgm:pt modelId="{E801E291-8888-4663-8878-DED246E89C43}" type="parTrans" cxnId="{6B2BF59B-F455-40E7-87B2-95CD2CA1702B}">
      <dgm:prSet/>
      <dgm:spPr/>
      <dgm:t>
        <a:bodyPr/>
        <a:lstStyle/>
        <a:p>
          <a:endParaRPr lang="cs-CZ"/>
        </a:p>
      </dgm:t>
    </dgm:pt>
    <dgm:pt modelId="{F13BE7E7-8C28-406D-BCC8-09B3DCF42DFA}" type="sibTrans" cxnId="{6B2BF59B-F455-40E7-87B2-95CD2CA1702B}">
      <dgm:prSet/>
      <dgm:spPr/>
      <dgm:t>
        <a:bodyPr/>
        <a:lstStyle/>
        <a:p>
          <a:endParaRPr lang="cs-CZ"/>
        </a:p>
      </dgm:t>
    </dgm:pt>
    <dgm:pt modelId="{FE60300F-7346-421B-B668-A191EF0A5FB4}" type="pres">
      <dgm:prSet presAssocID="{B4BFF48B-53AC-4050-AF4C-A73D74BB3F7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D03A587-27DC-4DC0-827D-09174E53A068}" type="pres">
      <dgm:prSet presAssocID="{404CFFB2-769C-477E-B7FE-B0CF5CA45382}" presName="linNode" presStyleCnt="0"/>
      <dgm:spPr/>
    </dgm:pt>
    <dgm:pt modelId="{4E18E22D-BC5A-485A-9239-3D1129055ED2}" type="pres">
      <dgm:prSet presAssocID="{404CFFB2-769C-477E-B7FE-B0CF5CA4538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89D866D-99BA-4402-830E-C02875DA177B}" type="pres">
      <dgm:prSet presAssocID="{404CFFB2-769C-477E-B7FE-B0CF5CA4538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4FDE883-7BBC-4AB3-B997-700557B16F4D}" type="pres">
      <dgm:prSet presAssocID="{DE3BF187-2EE9-4A85-9301-D6279C42C89F}" presName="sp" presStyleCnt="0"/>
      <dgm:spPr/>
    </dgm:pt>
    <dgm:pt modelId="{9BB1D722-B350-4DE9-8430-A30AF967304E}" type="pres">
      <dgm:prSet presAssocID="{F42CABB2-3E3E-4EA1-9D60-BB317B979E22}" presName="linNode" presStyleCnt="0"/>
      <dgm:spPr/>
    </dgm:pt>
    <dgm:pt modelId="{D0904199-E1D7-4854-ABC2-79A222CAA1C6}" type="pres">
      <dgm:prSet presAssocID="{F42CABB2-3E3E-4EA1-9D60-BB317B979E2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A3AA9AB-67D1-4CCC-9D99-B4F2DB350E15}" type="pres">
      <dgm:prSet presAssocID="{F42CABB2-3E3E-4EA1-9D60-BB317B979E2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70EBC4-194C-4AA4-BD18-78550F391263}" type="pres">
      <dgm:prSet presAssocID="{3642C4F8-4B2A-4BF4-927B-C9A7C531F169}" presName="sp" presStyleCnt="0"/>
      <dgm:spPr/>
    </dgm:pt>
    <dgm:pt modelId="{79C55E07-95B2-4CD4-804C-DC46A7962157}" type="pres">
      <dgm:prSet presAssocID="{F3271900-B895-4464-8FFA-6F5B9D7178E8}" presName="linNode" presStyleCnt="0"/>
      <dgm:spPr/>
    </dgm:pt>
    <dgm:pt modelId="{89351132-6D7A-40B6-8931-BFD44AFAEE5F}" type="pres">
      <dgm:prSet presAssocID="{F3271900-B895-4464-8FFA-6F5B9D7178E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27BA3E6-7A46-4A19-919D-6054368B962A}" type="pres">
      <dgm:prSet presAssocID="{F3271900-B895-4464-8FFA-6F5B9D7178E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0AF4E57-95AE-42B1-A301-B11E0C1ABDE8}" srcId="{404CFFB2-769C-477E-B7FE-B0CF5CA45382}" destId="{902E84F4-4F6E-4D84-9878-0EB0C6EBC6A0}" srcOrd="1" destOrd="0" parTransId="{3B1BA98D-1829-4151-8D9B-53CB81B0CFD5}" sibTransId="{823B0064-EC89-4AD8-BC00-8C2C20F20A6B}"/>
    <dgm:cxn modelId="{6B2BF59B-F455-40E7-87B2-95CD2CA1702B}" srcId="{F3271900-B895-4464-8FFA-6F5B9D7178E8}" destId="{24710CBD-E9B7-468F-B2E8-0962620B2486}" srcOrd="2" destOrd="0" parTransId="{E801E291-8888-4663-8878-DED246E89C43}" sibTransId="{F13BE7E7-8C28-406D-BCC8-09B3DCF42DFA}"/>
    <dgm:cxn modelId="{57BFB2A3-431E-4904-9AEA-C113FE64CA17}" srcId="{F42CABB2-3E3E-4EA1-9D60-BB317B979E22}" destId="{CD36110B-3D24-4566-9D68-85091A133545}" srcOrd="0" destOrd="0" parTransId="{5F9526DA-DA9A-4C6B-AFA6-D08FEE51F87A}" sibTransId="{509EA1F0-126A-49C8-8C3E-7E2B08A8A17F}"/>
    <dgm:cxn modelId="{B7AFB8FA-635A-43FC-8BAC-33AD35B76326}" srcId="{F3271900-B895-4464-8FFA-6F5B9D7178E8}" destId="{C84925FE-2DEF-417A-86E0-5BCCA17E6157}" srcOrd="0" destOrd="0" parTransId="{31116DED-AADB-4788-A5D6-D3E0D1F0BB22}" sibTransId="{45A1BC36-3568-4D2B-95EF-7C140379B3A2}"/>
    <dgm:cxn modelId="{E60DC2E2-DE14-4EF7-B91C-3218F65EA66C}" srcId="{F42CABB2-3E3E-4EA1-9D60-BB317B979E22}" destId="{F37691AE-89FF-4767-886A-72DA21764F3C}" srcOrd="1" destOrd="0" parTransId="{7E6CBFCC-9410-4BE3-9DFE-E8D0DD826DE2}" sibTransId="{ED29669A-9345-4648-BC03-BD89D88D8419}"/>
    <dgm:cxn modelId="{ED2ACC1C-1790-4FBF-B4B8-366195FE8C2A}" type="presOf" srcId="{C753F139-B9DF-4800-A792-92662D4DD58C}" destId="{089D866D-99BA-4402-830E-C02875DA177B}" srcOrd="0" destOrd="0" presId="urn:microsoft.com/office/officeart/2005/8/layout/vList5"/>
    <dgm:cxn modelId="{1FB5739A-B631-474F-963E-FE934A4EE11E}" type="presOf" srcId="{902E84F4-4F6E-4D84-9878-0EB0C6EBC6A0}" destId="{089D866D-99BA-4402-830E-C02875DA177B}" srcOrd="0" destOrd="1" presId="urn:microsoft.com/office/officeart/2005/8/layout/vList5"/>
    <dgm:cxn modelId="{48167C3A-E8B9-4308-B755-0E43132A3E83}" srcId="{B4BFF48B-53AC-4050-AF4C-A73D74BB3F77}" destId="{404CFFB2-769C-477E-B7FE-B0CF5CA45382}" srcOrd="0" destOrd="0" parTransId="{474F4B74-E031-4F6D-A973-7A7E009517E2}" sibTransId="{DE3BF187-2EE9-4A85-9301-D6279C42C89F}"/>
    <dgm:cxn modelId="{A0299B83-24C8-40F0-9E36-A0E72B77A32D}" srcId="{B4BFF48B-53AC-4050-AF4C-A73D74BB3F77}" destId="{F3271900-B895-4464-8FFA-6F5B9D7178E8}" srcOrd="2" destOrd="0" parTransId="{09D4B239-BB30-49D9-9C1D-2AC2B577B28C}" sibTransId="{201B12E7-9E82-426E-9F09-006B5A3E39DB}"/>
    <dgm:cxn modelId="{CC336DC9-48DC-4205-AE33-7236B0979AD9}" type="presOf" srcId="{F42CABB2-3E3E-4EA1-9D60-BB317B979E22}" destId="{D0904199-E1D7-4854-ABC2-79A222CAA1C6}" srcOrd="0" destOrd="0" presId="urn:microsoft.com/office/officeart/2005/8/layout/vList5"/>
    <dgm:cxn modelId="{99549542-EF6E-446C-BD4F-EC1F268AA26D}" type="presOf" srcId="{F3271900-B895-4464-8FFA-6F5B9D7178E8}" destId="{89351132-6D7A-40B6-8931-BFD44AFAEE5F}" srcOrd="0" destOrd="0" presId="urn:microsoft.com/office/officeart/2005/8/layout/vList5"/>
    <dgm:cxn modelId="{7C3CA6B3-4564-491A-9723-DFE3855CD0E3}" type="presOf" srcId="{B4BFF48B-53AC-4050-AF4C-A73D74BB3F77}" destId="{FE60300F-7346-421B-B668-A191EF0A5FB4}" srcOrd="0" destOrd="0" presId="urn:microsoft.com/office/officeart/2005/8/layout/vList5"/>
    <dgm:cxn modelId="{8128FCAE-FEDD-4549-8890-83EDFB75CB55}" type="presOf" srcId="{404CFFB2-769C-477E-B7FE-B0CF5CA45382}" destId="{4E18E22D-BC5A-485A-9239-3D1129055ED2}" srcOrd="0" destOrd="0" presId="urn:microsoft.com/office/officeart/2005/8/layout/vList5"/>
    <dgm:cxn modelId="{51EA40EB-D82D-42EA-84BE-10BDD09EB6DB}" type="presOf" srcId="{24710CBD-E9B7-468F-B2E8-0962620B2486}" destId="{D27BA3E6-7A46-4A19-919D-6054368B962A}" srcOrd="0" destOrd="2" presId="urn:microsoft.com/office/officeart/2005/8/layout/vList5"/>
    <dgm:cxn modelId="{1F15F7D2-86A4-405C-B136-332E3E200E27}" type="presOf" srcId="{CD36110B-3D24-4566-9D68-85091A133545}" destId="{2A3AA9AB-67D1-4CCC-9D99-B4F2DB350E15}" srcOrd="0" destOrd="0" presId="urn:microsoft.com/office/officeart/2005/8/layout/vList5"/>
    <dgm:cxn modelId="{1366FD22-160B-4B71-B456-509B43C33954}" srcId="{404CFFB2-769C-477E-B7FE-B0CF5CA45382}" destId="{048F90AA-6F78-408D-B7BA-2A02B6235A6D}" srcOrd="2" destOrd="0" parTransId="{3CF42095-96F7-4265-B3B0-D5E7F0DEB4A5}" sibTransId="{DC365481-4860-435C-9C6B-066929843ED8}"/>
    <dgm:cxn modelId="{F50E8D93-3D7C-445A-BF1C-7B637B86D48A}" type="presOf" srcId="{6ACEBEA9-5FBE-4664-9CD0-B178AE9911B5}" destId="{D27BA3E6-7A46-4A19-919D-6054368B962A}" srcOrd="0" destOrd="1" presId="urn:microsoft.com/office/officeart/2005/8/layout/vList5"/>
    <dgm:cxn modelId="{BC66C5E6-F196-4392-A908-C757358CE239}" type="presOf" srcId="{F37691AE-89FF-4767-886A-72DA21764F3C}" destId="{2A3AA9AB-67D1-4CCC-9D99-B4F2DB350E15}" srcOrd="0" destOrd="1" presId="urn:microsoft.com/office/officeart/2005/8/layout/vList5"/>
    <dgm:cxn modelId="{BDBDE6D0-1BDD-48F0-8604-0566A9CD8B0C}" srcId="{B4BFF48B-53AC-4050-AF4C-A73D74BB3F77}" destId="{F42CABB2-3E3E-4EA1-9D60-BB317B979E22}" srcOrd="1" destOrd="0" parTransId="{D0A3BF6B-A190-4D4D-B08E-B64536075BCD}" sibTransId="{3642C4F8-4B2A-4BF4-927B-C9A7C531F169}"/>
    <dgm:cxn modelId="{BEB4C51E-C5F0-4757-BFE0-65AB899CAE69}" srcId="{F3271900-B895-4464-8FFA-6F5B9D7178E8}" destId="{6ACEBEA9-5FBE-4664-9CD0-B178AE9911B5}" srcOrd="1" destOrd="0" parTransId="{0B46DD5F-5EA5-47C1-8119-17C30EA6908F}" sibTransId="{31AA0B86-9908-449B-9CD2-8BA109173445}"/>
    <dgm:cxn modelId="{75FDDD89-463F-4140-BD04-E3BA4C36FDC7}" type="presOf" srcId="{048F90AA-6F78-408D-B7BA-2A02B6235A6D}" destId="{089D866D-99BA-4402-830E-C02875DA177B}" srcOrd="0" destOrd="2" presId="urn:microsoft.com/office/officeart/2005/8/layout/vList5"/>
    <dgm:cxn modelId="{A3CE3D54-5B55-48F0-9BF7-9EC43128EB4F}" srcId="{404CFFB2-769C-477E-B7FE-B0CF5CA45382}" destId="{C753F139-B9DF-4800-A792-92662D4DD58C}" srcOrd="0" destOrd="0" parTransId="{0BDF95B5-EACC-47E7-A1D1-8CE39A14054B}" sibTransId="{A5F06596-6456-4BD9-AAC5-0D3772E48C7C}"/>
    <dgm:cxn modelId="{09BC7F50-B61A-45B3-92AF-191F34FFFF5E}" type="presOf" srcId="{C84925FE-2DEF-417A-86E0-5BCCA17E6157}" destId="{D27BA3E6-7A46-4A19-919D-6054368B962A}" srcOrd="0" destOrd="0" presId="urn:microsoft.com/office/officeart/2005/8/layout/vList5"/>
    <dgm:cxn modelId="{CBA318D3-63B5-48F4-BEC0-55EE7C71B37B}" type="presParOf" srcId="{FE60300F-7346-421B-B668-A191EF0A5FB4}" destId="{4D03A587-27DC-4DC0-827D-09174E53A068}" srcOrd="0" destOrd="0" presId="urn:microsoft.com/office/officeart/2005/8/layout/vList5"/>
    <dgm:cxn modelId="{B8640BEA-CB4C-483F-9C2C-A6F30177A2AD}" type="presParOf" srcId="{4D03A587-27DC-4DC0-827D-09174E53A068}" destId="{4E18E22D-BC5A-485A-9239-3D1129055ED2}" srcOrd="0" destOrd="0" presId="urn:microsoft.com/office/officeart/2005/8/layout/vList5"/>
    <dgm:cxn modelId="{5E4ABD11-43D4-423B-9F72-7507E6A78637}" type="presParOf" srcId="{4D03A587-27DC-4DC0-827D-09174E53A068}" destId="{089D866D-99BA-4402-830E-C02875DA177B}" srcOrd="1" destOrd="0" presId="urn:microsoft.com/office/officeart/2005/8/layout/vList5"/>
    <dgm:cxn modelId="{6C582ADA-D42C-4BEF-93DA-33313FF31609}" type="presParOf" srcId="{FE60300F-7346-421B-B668-A191EF0A5FB4}" destId="{E4FDE883-7BBC-4AB3-B997-700557B16F4D}" srcOrd="1" destOrd="0" presId="urn:microsoft.com/office/officeart/2005/8/layout/vList5"/>
    <dgm:cxn modelId="{65471899-E896-4037-BF0F-71FA720F77CA}" type="presParOf" srcId="{FE60300F-7346-421B-B668-A191EF0A5FB4}" destId="{9BB1D722-B350-4DE9-8430-A30AF967304E}" srcOrd="2" destOrd="0" presId="urn:microsoft.com/office/officeart/2005/8/layout/vList5"/>
    <dgm:cxn modelId="{741586A6-6942-4EC4-960E-E2A00C5BBD07}" type="presParOf" srcId="{9BB1D722-B350-4DE9-8430-A30AF967304E}" destId="{D0904199-E1D7-4854-ABC2-79A222CAA1C6}" srcOrd="0" destOrd="0" presId="urn:microsoft.com/office/officeart/2005/8/layout/vList5"/>
    <dgm:cxn modelId="{7B53C9D0-D2F7-40EA-BA57-3DF0303E5988}" type="presParOf" srcId="{9BB1D722-B350-4DE9-8430-A30AF967304E}" destId="{2A3AA9AB-67D1-4CCC-9D99-B4F2DB350E15}" srcOrd="1" destOrd="0" presId="urn:microsoft.com/office/officeart/2005/8/layout/vList5"/>
    <dgm:cxn modelId="{C6BC5165-64A7-4647-A2FB-F688E4AA549F}" type="presParOf" srcId="{FE60300F-7346-421B-B668-A191EF0A5FB4}" destId="{1570EBC4-194C-4AA4-BD18-78550F391263}" srcOrd="3" destOrd="0" presId="urn:microsoft.com/office/officeart/2005/8/layout/vList5"/>
    <dgm:cxn modelId="{E26579E2-8A6E-46D8-B198-18AF50984609}" type="presParOf" srcId="{FE60300F-7346-421B-B668-A191EF0A5FB4}" destId="{79C55E07-95B2-4CD4-804C-DC46A7962157}" srcOrd="4" destOrd="0" presId="urn:microsoft.com/office/officeart/2005/8/layout/vList5"/>
    <dgm:cxn modelId="{AAAA9127-B68B-4B90-992A-C4B82DAEFE71}" type="presParOf" srcId="{79C55E07-95B2-4CD4-804C-DC46A7962157}" destId="{89351132-6D7A-40B6-8931-BFD44AFAEE5F}" srcOrd="0" destOrd="0" presId="urn:microsoft.com/office/officeart/2005/8/layout/vList5"/>
    <dgm:cxn modelId="{693D4173-6F5D-4195-804C-1CD3E080BEA8}" type="presParOf" srcId="{79C55E07-95B2-4CD4-804C-DC46A7962157}" destId="{D27BA3E6-7A46-4A19-919D-6054368B962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951A4C4-C312-4A4E-9280-9ECB9ABF123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17E81B8-2B74-49DC-900C-65613B9B3B8C}">
      <dgm:prSet phldrT="[Text]" custT="1"/>
      <dgm:spPr/>
      <dgm:t>
        <a:bodyPr/>
        <a:lstStyle/>
        <a:p>
          <a:r>
            <a:rPr lang="cs-CZ" sz="4000" smtClean="0"/>
            <a:t>Z ovocných</a:t>
          </a:r>
        </a:p>
        <a:p>
          <a:r>
            <a:rPr lang="cs-CZ" sz="4000" smtClean="0"/>
            <a:t>stromů</a:t>
          </a:r>
          <a:endParaRPr lang="cs-CZ" sz="4000"/>
        </a:p>
      </dgm:t>
    </dgm:pt>
    <dgm:pt modelId="{C16D7108-0EBF-4B9F-B3BA-0545FC1A8B5C}" type="parTrans" cxnId="{43DD8A68-5E19-42BA-BACB-4E78A20B0E5F}">
      <dgm:prSet/>
      <dgm:spPr/>
      <dgm:t>
        <a:bodyPr/>
        <a:lstStyle/>
        <a:p>
          <a:endParaRPr lang="cs-CZ"/>
        </a:p>
      </dgm:t>
    </dgm:pt>
    <dgm:pt modelId="{A5B7681C-50C8-414A-8240-B988C2BE49EC}" type="sibTrans" cxnId="{43DD8A68-5E19-42BA-BACB-4E78A20B0E5F}">
      <dgm:prSet/>
      <dgm:spPr/>
      <dgm:t>
        <a:bodyPr/>
        <a:lstStyle/>
        <a:p>
          <a:endParaRPr lang="cs-CZ"/>
        </a:p>
      </dgm:t>
    </dgm:pt>
    <dgm:pt modelId="{A65B3DAF-9B0C-4BF9-9644-4250D573573D}">
      <dgm:prSet phldrT="[Text]"/>
      <dgm:spPr/>
      <dgm:t>
        <a:bodyPr/>
        <a:lstStyle/>
        <a:p>
          <a:r>
            <a:rPr lang="cs-CZ" smtClean="0"/>
            <a:t>světlá barva, příjemná chuť</a:t>
          </a:r>
          <a:endParaRPr lang="cs-CZ"/>
        </a:p>
      </dgm:t>
    </dgm:pt>
    <dgm:pt modelId="{F4C96A93-4407-48AD-9BDF-7F35FDF7FCB3}" type="parTrans" cxnId="{8A9A8B1B-1860-4C3C-9C5D-73420C308D48}">
      <dgm:prSet/>
      <dgm:spPr/>
      <dgm:t>
        <a:bodyPr/>
        <a:lstStyle/>
        <a:p>
          <a:endParaRPr lang="cs-CZ"/>
        </a:p>
      </dgm:t>
    </dgm:pt>
    <dgm:pt modelId="{8D5F3E51-2EEE-48EC-B188-CC619533C511}" type="sibTrans" cxnId="{8A9A8B1B-1860-4C3C-9C5D-73420C308D48}">
      <dgm:prSet/>
      <dgm:spPr/>
      <dgm:t>
        <a:bodyPr/>
        <a:lstStyle/>
        <a:p>
          <a:endParaRPr lang="cs-CZ"/>
        </a:p>
      </dgm:t>
    </dgm:pt>
    <dgm:pt modelId="{3BF40568-0519-4226-A0D3-A2279A507891}">
      <dgm:prSet phldrT="[Text]"/>
      <dgm:spPr/>
      <dgm:t>
        <a:bodyPr/>
        <a:lstStyle/>
        <a:p>
          <a:r>
            <a:rPr lang="cs-CZ" smtClean="0"/>
            <a:t>krystalizuje </a:t>
          </a:r>
          <a:endParaRPr lang="cs-CZ"/>
        </a:p>
      </dgm:t>
    </dgm:pt>
    <dgm:pt modelId="{0373DCD8-E21B-4B80-A003-D13DDE506C27}" type="parTrans" cxnId="{A4C6EDB1-4CF0-49C6-AD3C-C4E2240AB383}">
      <dgm:prSet/>
      <dgm:spPr/>
      <dgm:t>
        <a:bodyPr/>
        <a:lstStyle/>
        <a:p>
          <a:endParaRPr lang="cs-CZ"/>
        </a:p>
      </dgm:t>
    </dgm:pt>
    <dgm:pt modelId="{72B35320-6FE5-400D-B74E-004BAB8DFE18}" type="sibTrans" cxnId="{A4C6EDB1-4CF0-49C6-AD3C-C4E2240AB383}">
      <dgm:prSet/>
      <dgm:spPr/>
      <dgm:t>
        <a:bodyPr/>
        <a:lstStyle/>
        <a:p>
          <a:endParaRPr lang="cs-CZ"/>
        </a:p>
      </dgm:t>
    </dgm:pt>
    <dgm:pt modelId="{F0172A7C-43BD-4838-962D-AFDB4F641D4D}">
      <dgm:prSet phldrT="[Text]"/>
      <dgm:spPr/>
      <dgm:t>
        <a:bodyPr/>
        <a:lstStyle/>
        <a:p>
          <a:r>
            <a:rPr lang="cs-CZ" smtClean="0"/>
            <a:t>Z řepky a z ohnice</a:t>
          </a:r>
          <a:endParaRPr lang="cs-CZ"/>
        </a:p>
      </dgm:t>
    </dgm:pt>
    <dgm:pt modelId="{06F96D52-57EB-4255-9C53-EC3EC75BB9CB}" type="parTrans" cxnId="{94C3022F-C105-4CD1-82F3-4546459FDA57}">
      <dgm:prSet/>
      <dgm:spPr/>
      <dgm:t>
        <a:bodyPr/>
        <a:lstStyle/>
        <a:p>
          <a:endParaRPr lang="cs-CZ"/>
        </a:p>
      </dgm:t>
    </dgm:pt>
    <dgm:pt modelId="{35C827EB-DCE1-4E08-8EA2-2D3AA0ACC3E6}" type="sibTrans" cxnId="{94C3022F-C105-4CD1-82F3-4546459FDA57}">
      <dgm:prSet/>
      <dgm:spPr/>
      <dgm:t>
        <a:bodyPr/>
        <a:lstStyle/>
        <a:p>
          <a:endParaRPr lang="cs-CZ"/>
        </a:p>
      </dgm:t>
    </dgm:pt>
    <dgm:pt modelId="{C53506A3-9F6D-4997-9445-9E3294D6B068}">
      <dgm:prSet phldrT="[Text]"/>
      <dgm:spPr/>
      <dgm:t>
        <a:bodyPr/>
        <a:lstStyle/>
        <a:p>
          <a:r>
            <a:rPr lang="cs-CZ" smtClean="0"/>
            <a:t>žlutá barva, méně lahodná chuť</a:t>
          </a:r>
          <a:endParaRPr lang="cs-CZ"/>
        </a:p>
      </dgm:t>
    </dgm:pt>
    <dgm:pt modelId="{92782626-BD03-4140-B4AA-423974F7326D}" type="parTrans" cxnId="{24BB92B5-00BF-488E-B629-96F29D8937D8}">
      <dgm:prSet/>
      <dgm:spPr/>
      <dgm:t>
        <a:bodyPr/>
        <a:lstStyle/>
        <a:p>
          <a:endParaRPr lang="cs-CZ"/>
        </a:p>
      </dgm:t>
    </dgm:pt>
    <dgm:pt modelId="{0F48A357-1BE8-487A-9A00-265F7ED49BAE}" type="sibTrans" cxnId="{24BB92B5-00BF-488E-B629-96F29D8937D8}">
      <dgm:prSet/>
      <dgm:spPr/>
      <dgm:t>
        <a:bodyPr/>
        <a:lstStyle/>
        <a:p>
          <a:endParaRPr lang="cs-CZ"/>
        </a:p>
      </dgm:t>
    </dgm:pt>
    <dgm:pt modelId="{D2444B17-0374-4EB1-AC40-AE8DD4446EEB}">
      <dgm:prSet phldrT="[Text]"/>
      <dgm:spPr/>
      <dgm:t>
        <a:bodyPr/>
        <a:lstStyle/>
        <a:p>
          <a:r>
            <a:rPr lang="cs-CZ" smtClean="0"/>
            <a:t>krystalizuje </a:t>
          </a:r>
          <a:endParaRPr lang="cs-CZ"/>
        </a:p>
      </dgm:t>
    </dgm:pt>
    <dgm:pt modelId="{D0D01C3E-1729-4907-BA8A-4FC9E8C02506}" type="parTrans" cxnId="{B238F7E4-685D-4E3C-8060-90FAF3E21E1B}">
      <dgm:prSet/>
      <dgm:spPr/>
      <dgm:t>
        <a:bodyPr/>
        <a:lstStyle/>
        <a:p>
          <a:endParaRPr lang="cs-CZ"/>
        </a:p>
      </dgm:t>
    </dgm:pt>
    <dgm:pt modelId="{FDDE25B7-89C0-42F2-8D72-335D488DE67F}" type="sibTrans" cxnId="{B238F7E4-685D-4E3C-8060-90FAF3E21E1B}">
      <dgm:prSet/>
      <dgm:spPr/>
      <dgm:t>
        <a:bodyPr/>
        <a:lstStyle/>
        <a:p>
          <a:endParaRPr lang="cs-CZ"/>
        </a:p>
      </dgm:t>
    </dgm:pt>
    <dgm:pt modelId="{36615A1A-3C8C-425B-8CA4-AB9ECC836354}">
      <dgm:prSet phldrT="[Text]"/>
      <dgm:spPr/>
      <dgm:t>
        <a:bodyPr/>
        <a:lstStyle/>
        <a:p>
          <a:r>
            <a:rPr lang="cs-CZ" smtClean="0"/>
            <a:t>Vřesový </a:t>
          </a:r>
          <a:endParaRPr lang="cs-CZ"/>
        </a:p>
      </dgm:t>
    </dgm:pt>
    <dgm:pt modelId="{99D60A12-75B8-46DF-BB06-865D6B264E0C}" type="parTrans" cxnId="{BAE34CAB-02EC-4F09-8588-123C706FF536}">
      <dgm:prSet/>
      <dgm:spPr/>
      <dgm:t>
        <a:bodyPr/>
        <a:lstStyle/>
        <a:p>
          <a:endParaRPr lang="cs-CZ"/>
        </a:p>
      </dgm:t>
    </dgm:pt>
    <dgm:pt modelId="{C04ECDEC-71AA-44FA-B07F-E39D83A0E697}" type="sibTrans" cxnId="{BAE34CAB-02EC-4F09-8588-123C706FF536}">
      <dgm:prSet/>
      <dgm:spPr/>
      <dgm:t>
        <a:bodyPr/>
        <a:lstStyle/>
        <a:p>
          <a:endParaRPr lang="cs-CZ"/>
        </a:p>
      </dgm:t>
    </dgm:pt>
    <dgm:pt modelId="{2882D20E-9D00-4840-B7BA-92433A5164A8}">
      <dgm:prSet phldrT="[Text]"/>
      <dgm:spPr/>
      <dgm:t>
        <a:bodyPr/>
        <a:lstStyle/>
        <a:p>
          <a:r>
            <a:rPr lang="cs-CZ" smtClean="0"/>
            <a:t>červená barva</a:t>
          </a:r>
          <a:endParaRPr lang="cs-CZ"/>
        </a:p>
      </dgm:t>
    </dgm:pt>
    <dgm:pt modelId="{04021029-0CE8-4A56-8406-347C341FDC1E}" type="parTrans" cxnId="{2839AF15-CB59-4133-A1D4-486AC5A6627D}">
      <dgm:prSet/>
      <dgm:spPr/>
      <dgm:t>
        <a:bodyPr/>
        <a:lstStyle/>
        <a:p>
          <a:endParaRPr lang="cs-CZ"/>
        </a:p>
      </dgm:t>
    </dgm:pt>
    <dgm:pt modelId="{7F2A7BF1-927D-49B7-8114-D11D74C3EA2C}" type="sibTrans" cxnId="{2839AF15-CB59-4133-A1D4-486AC5A6627D}">
      <dgm:prSet/>
      <dgm:spPr/>
      <dgm:t>
        <a:bodyPr/>
        <a:lstStyle/>
        <a:p>
          <a:endParaRPr lang="cs-CZ"/>
        </a:p>
      </dgm:t>
    </dgm:pt>
    <dgm:pt modelId="{BB0D2B9A-EE9B-4550-8E99-8AD600EE271B}">
      <dgm:prSet phldrT="[Text]"/>
      <dgm:spPr/>
      <dgm:t>
        <a:bodyPr/>
        <a:lstStyle/>
        <a:p>
          <a:r>
            <a:rPr lang="cs-CZ" smtClean="0"/>
            <a:t>hustý</a:t>
          </a:r>
          <a:endParaRPr lang="cs-CZ"/>
        </a:p>
      </dgm:t>
    </dgm:pt>
    <dgm:pt modelId="{5A8F2C70-F5EF-4C62-B23B-C4C769A2ADEF}" type="parTrans" cxnId="{0ED68D72-BDA5-4370-9B31-3E12C9B61BF8}">
      <dgm:prSet/>
      <dgm:spPr/>
      <dgm:t>
        <a:bodyPr/>
        <a:lstStyle/>
        <a:p>
          <a:endParaRPr lang="cs-CZ"/>
        </a:p>
      </dgm:t>
    </dgm:pt>
    <dgm:pt modelId="{6975CCDD-3E3C-4DF0-BCEB-F3A75E0CC485}" type="sibTrans" cxnId="{0ED68D72-BDA5-4370-9B31-3E12C9B61BF8}">
      <dgm:prSet/>
      <dgm:spPr/>
      <dgm:t>
        <a:bodyPr/>
        <a:lstStyle/>
        <a:p>
          <a:endParaRPr lang="cs-CZ"/>
        </a:p>
      </dgm:t>
    </dgm:pt>
    <dgm:pt modelId="{78110F49-C411-454C-B7E7-771C42D6F5E6}" type="pres">
      <dgm:prSet presAssocID="{F951A4C4-C312-4A4E-9280-9ECB9ABF123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72E0C1F-D123-4D96-916D-AA7E80ECFAB0}" type="pres">
      <dgm:prSet presAssocID="{717E81B8-2B74-49DC-900C-65613B9B3B8C}" presName="linNode" presStyleCnt="0"/>
      <dgm:spPr/>
    </dgm:pt>
    <dgm:pt modelId="{5F403078-8486-4410-B771-BA555549A4D1}" type="pres">
      <dgm:prSet presAssocID="{717E81B8-2B74-49DC-900C-65613B9B3B8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CBD028-0FCD-4920-A600-641C6D14177E}" type="pres">
      <dgm:prSet presAssocID="{717E81B8-2B74-49DC-900C-65613B9B3B8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8642539-14FA-47E3-97A0-E37A21E46624}" type="pres">
      <dgm:prSet presAssocID="{A5B7681C-50C8-414A-8240-B988C2BE49EC}" presName="sp" presStyleCnt="0"/>
      <dgm:spPr/>
    </dgm:pt>
    <dgm:pt modelId="{2C192F36-0C9D-416C-BF80-31FEC19D26A0}" type="pres">
      <dgm:prSet presAssocID="{F0172A7C-43BD-4838-962D-AFDB4F641D4D}" presName="linNode" presStyleCnt="0"/>
      <dgm:spPr/>
    </dgm:pt>
    <dgm:pt modelId="{05CD2782-82D8-43B1-BB4C-9AA7E1CA365F}" type="pres">
      <dgm:prSet presAssocID="{F0172A7C-43BD-4838-962D-AFDB4F641D4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93FD3B9-7CD3-458E-92F1-A5A14678F616}" type="pres">
      <dgm:prSet presAssocID="{F0172A7C-43BD-4838-962D-AFDB4F641D4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853A27-63A4-4C86-ADCC-626C2919EA30}" type="pres">
      <dgm:prSet presAssocID="{35C827EB-DCE1-4E08-8EA2-2D3AA0ACC3E6}" presName="sp" presStyleCnt="0"/>
      <dgm:spPr/>
    </dgm:pt>
    <dgm:pt modelId="{C2D14B6C-058F-42E5-9AEE-ED589E3D62C7}" type="pres">
      <dgm:prSet presAssocID="{36615A1A-3C8C-425B-8CA4-AB9ECC836354}" presName="linNode" presStyleCnt="0"/>
      <dgm:spPr/>
    </dgm:pt>
    <dgm:pt modelId="{3C149642-8AE8-4814-865A-53599E27D0DC}" type="pres">
      <dgm:prSet presAssocID="{36615A1A-3C8C-425B-8CA4-AB9ECC83635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61B9A40-A7AF-4493-B991-42208887B6C6}" type="pres">
      <dgm:prSet presAssocID="{36615A1A-3C8C-425B-8CA4-AB9ECC83635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4C3022F-C105-4CD1-82F3-4546459FDA57}" srcId="{F951A4C4-C312-4A4E-9280-9ECB9ABF1230}" destId="{F0172A7C-43BD-4838-962D-AFDB4F641D4D}" srcOrd="1" destOrd="0" parTransId="{06F96D52-57EB-4255-9C53-EC3EC75BB9CB}" sibTransId="{35C827EB-DCE1-4E08-8EA2-2D3AA0ACC3E6}"/>
    <dgm:cxn modelId="{8A9A8B1B-1860-4C3C-9C5D-73420C308D48}" srcId="{717E81B8-2B74-49DC-900C-65613B9B3B8C}" destId="{A65B3DAF-9B0C-4BF9-9644-4250D573573D}" srcOrd="0" destOrd="0" parTransId="{F4C96A93-4407-48AD-9BDF-7F35FDF7FCB3}" sibTransId="{8D5F3E51-2EEE-48EC-B188-CC619533C511}"/>
    <dgm:cxn modelId="{642864D0-F419-47AB-8700-C2FF570A693A}" type="presOf" srcId="{D2444B17-0374-4EB1-AC40-AE8DD4446EEB}" destId="{D93FD3B9-7CD3-458E-92F1-A5A14678F616}" srcOrd="0" destOrd="1" presId="urn:microsoft.com/office/officeart/2005/8/layout/vList5"/>
    <dgm:cxn modelId="{A4C6EDB1-4CF0-49C6-AD3C-C4E2240AB383}" srcId="{717E81B8-2B74-49DC-900C-65613B9B3B8C}" destId="{3BF40568-0519-4226-A0D3-A2279A507891}" srcOrd="1" destOrd="0" parTransId="{0373DCD8-E21B-4B80-A003-D13DDE506C27}" sibTransId="{72B35320-6FE5-400D-B74E-004BAB8DFE18}"/>
    <dgm:cxn modelId="{B51F20CF-F703-40B9-AB0D-1FC816DCC066}" type="presOf" srcId="{BB0D2B9A-EE9B-4550-8E99-8AD600EE271B}" destId="{B61B9A40-A7AF-4493-B991-42208887B6C6}" srcOrd="0" destOrd="1" presId="urn:microsoft.com/office/officeart/2005/8/layout/vList5"/>
    <dgm:cxn modelId="{17D4ECBA-5CBA-44D1-85C6-D212082E67E4}" type="presOf" srcId="{36615A1A-3C8C-425B-8CA4-AB9ECC836354}" destId="{3C149642-8AE8-4814-865A-53599E27D0DC}" srcOrd="0" destOrd="0" presId="urn:microsoft.com/office/officeart/2005/8/layout/vList5"/>
    <dgm:cxn modelId="{24BB92B5-00BF-488E-B629-96F29D8937D8}" srcId="{F0172A7C-43BD-4838-962D-AFDB4F641D4D}" destId="{C53506A3-9F6D-4997-9445-9E3294D6B068}" srcOrd="0" destOrd="0" parTransId="{92782626-BD03-4140-B4AA-423974F7326D}" sibTransId="{0F48A357-1BE8-487A-9A00-265F7ED49BAE}"/>
    <dgm:cxn modelId="{F9004865-725B-42FF-BEE8-0A987BECFB9D}" type="presOf" srcId="{C53506A3-9F6D-4997-9445-9E3294D6B068}" destId="{D93FD3B9-7CD3-458E-92F1-A5A14678F616}" srcOrd="0" destOrd="0" presId="urn:microsoft.com/office/officeart/2005/8/layout/vList5"/>
    <dgm:cxn modelId="{3B5C4E9D-2149-4987-A45D-931759700B06}" type="presOf" srcId="{F951A4C4-C312-4A4E-9280-9ECB9ABF1230}" destId="{78110F49-C411-454C-B7E7-771C42D6F5E6}" srcOrd="0" destOrd="0" presId="urn:microsoft.com/office/officeart/2005/8/layout/vList5"/>
    <dgm:cxn modelId="{43DD8A68-5E19-42BA-BACB-4E78A20B0E5F}" srcId="{F951A4C4-C312-4A4E-9280-9ECB9ABF1230}" destId="{717E81B8-2B74-49DC-900C-65613B9B3B8C}" srcOrd="0" destOrd="0" parTransId="{C16D7108-0EBF-4B9F-B3BA-0545FC1A8B5C}" sibTransId="{A5B7681C-50C8-414A-8240-B988C2BE49EC}"/>
    <dgm:cxn modelId="{ADEC6519-60A2-42A3-BE40-4BBF32D6FC26}" type="presOf" srcId="{3BF40568-0519-4226-A0D3-A2279A507891}" destId="{4BCBD028-0FCD-4920-A600-641C6D14177E}" srcOrd="0" destOrd="1" presId="urn:microsoft.com/office/officeart/2005/8/layout/vList5"/>
    <dgm:cxn modelId="{FDAC577B-D874-48AE-B0FD-2F858BA0C3B2}" type="presOf" srcId="{A65B3DAF-9B0C-4BF9-9644-4250D573573D}" destId="{4BCBD028-0FCD-4920-A600-641C6D14177E}" srcOrd="0" destOrd="0" presId="urn:microsoft.com/office/officeart/2005/8/layout/vList5"/>
    <dgm:cxn modelId="{0ED68D72-BDA5-4370-9B31-3E12C9B61BF8}" srcId="{36615A1A-3C8C-425B-8CA4-AB9ECC836354}" destId="{BB0D2B9A-EE9B-4550-8E99-8AD600EE271B}" srcOrd="1" destOrd="0" parTransId="{5A8F2C70-F5EF-4C62-B23B-C4C769A2ADEF}" sibTransId="{6975CCDD-3E3C-4DF0-BCEB-F3A75E0CC485}"/>
    <dgm:cxn modelId="{552DC6DE-F8B0-4B67-8FBD-90F730EE03ED}" type="presOf" srcId="{2882D20E-9D00-4840-B7BA-92433A5164A8}" destId="{B61B9A40-A7AF-4493-B991-42208887B6C6}" srcOrd="0" destOrd="0" presId="urn:microsoft.com/office/officeart/2005/8/layout/vList5"/>
    <dgm:cxn modelId="{A594CD3A-13D5-4258-84E7-BFEB627449AA}" type="presOf" srcId="{F0172A7C-43BD-4838-962D-AFDB4F641D4D}" destId="{05CD2782-82D8-43B1-BB4C-9AA7E1CA365F}" srcOrd="0" destOrd="0" presId="urn:microsoft.com/office/officeart/2005/8/layout/vList5"/>
    <dgm:cxn modelId="{2839AF15-CB59-4133-A1D4-486AC5A6627D}" srcId="{36615A1A-3C8C-425B-8CA4-AB9ECC836354}" destId="{2882D20E-9D00-4840-B7BA-92433A5164A8}" srcOrd="0" destOrd="0" parTransId="{04021029-0CE8-4A56-8406-347C341FDC1E}" sibTransId="{7F2A7BF1-927D-49B7-8114-D11D74C3EA2C}"/>
    <dgm:cxn modelId="{589B4824-23C4-4FC2-8285-EC496D91A970}" type="presOf" srcId="{717E81B8-2B74-49DC-900C-65613B9B3B8C}" destId="{5F403078-8486-4410-B771-BA555549A4D1}" srcOrd="0" destOrd="0" presId="urn:microsoft.com/office/officeart/2005/8/layout/vList5"/>
    <dgm:cxn modelId="{B238F7E4-685D-4E3C-8060-90FAF3E21E1B}" srcId="{F0172A7C-43BD-4838-962D-AFDB4F641D4D}" destId="{D2444B17-0374-4EB1-AC40-AE8DD4446EEB}" srcOrd="1" destOrd="0" parTransId="{D0D01C3E-1729-4907-BA8A-4FC9E8C02506}" sibTransId="{FDDE25B7-89C0-42F2-8D72-335D488DE67F}"/>
    <dgm:cxn modelId="{BAE34CAB-02EC-4F09-8588-123C706FF536}" srcId="{F951A4C4-C312-4A4E-9280-9ECB9ABF1230}" destId="{36615A1A-3C8C-425B-8CA4-AB9ECC836354}" srcOrd="2" destOrd="0" parTransId="{99D60A12-75B8-46DF-BB06-865D6B264E0C}" sibTransId="{C04ECDEC-71AA-44FA-B07F-E39D83A0E697}"/>
    <dgm:cxn modelId="{D9946005-2C31-4F82-9EA0-A323C8BD5487}" type="presParOf" srcId="{78110F49-C411-454C-B7E7-771C42D6F5E6}" destId="{D72E0C1F-D123-4D96-916D-AA7E80ECFAB0}" srcOrd="0" destOrd="0" presId="urn:microsoft.com/office/officeart/2005/8/layout/vList5"/>
    <dgm:cxn modelId="{4941EEA0-620F-498D-B185-30723BD442BB}" type="presParOf" srcId="{D72E0C1F-D123-4D96-916D-AA7E80ECFAB0}" destId="{5F403078-8486-4410-B771-BA555549A4D1}" srcOrd="0" destOrd="0" presId="urn:microsoft.com/office/officeart/2005/8/layout/vList5"/>
    <dgm:cxn modelId="{064DA28E-37EF-4BF5-8A05-20E38CA05A66}" type="presParOf" srcId="{D72E0C1F-D123-4D96-916D-AA7E80ECFAB0}" destId="{4BCBD028-0FCD-4920-A600-641C6D14177E}" srcOrd="1" destOrd="0" presId="urn:microsoft.com/office/officeart/2005/8/layout/vList5"/>
    <dgm:cxn modelId="{E02154C4-672D-4526-9463-60222AB61173}" type="presParOf" srcId="{78110F49-C411-454C-B7E7-771C42D6F5E6}" destId="{48642539-14FA-47E3-97A0-E37A21E46624}" srcOrd="1" destOrd="0" presId="urn:microsoft.com/office/officeart/2005/8/layout/vList5"/>
    <dgm:cxn modelId="{EA0C3C9C-1E08-471D-AD33-DC9C929AF97A}" type="presParOf" srcId="{78110F49-C411-454C-B7E7-771C42D6F5E6}" destId="{2C192F36-0C9D-416C-BF80-31FEC19D26A0}" srcOrd="2" destOrd="0" presId="urn:microsoft.com/office/officeart/2005/8/layout/vList5"/>
    <dgm:cxn modelId="{6F87CEDD-AA26-4421-9986-EED5E619EEE7}" type="presParOf" srcId="{2C192F36-0C9D-416C-BF80-31FEC19D26A0}" destId="{05CD2782-82D8-43B1-BB4C-9AA7E1CA365F}" srcOrd="0" destOrd="0" presId="urn:microsoft.com/office/officeart/2005/8/layout/vList5"/>
    <dgm:cxn modelId="{005A8C15-2CFF-41BB-89BF-7A59E569BD33}" type="presParOf" srcId="{2C192F36-0C9D-416C-BF80-31FEC19D26A0}" destId="{D93FD3B9-7CD3-458E-92F1-A5A14678F616}" srcOrd="1" destOrd="0" presId="urn:microsoft.com/office/officeart/2005/8/layout/vList5"/>
    <dgm:cxn modelId="{4E18D9F7-23D3-47FA-B4CE-C2197D7BD045}" type="presParOf" srcId="{78110F49-C411-454C-B7E7-771C42D6F5E6}" destId="{A8853A27-63A4-4C86-ADCC-626C2919EA30}" srcOrd="3" destOrd="0" presId="urn:microsoft.com/office/officeart/2005/8/layout/vList5"/>
    <dgm:cxn modelId="{C40EA826-1307-4956-9FFA-62C98822E412}" type="presParOf" srcId="{78110F49-C411-454C-B7E7-771C42D6F5E6}" destId="{C2D14B6C-058F-42E5-9AEE-ED589E3D62C7}" srcOrd="4" destOrd="0" presId="urn:microsoft.com/office/officeart/2005/8/layout/vList5"/>
    <dgm:cxn modelId="{BFB4FE2F-1A6F-42DA-BE74-3BF5E2BE6C36}" type="presParOf" srcId="{C2D14B6C-058F-42E5-9AEE-ED589E3D62C7}" destId="{3C149642-8AE8-4814-865A-53599E27D0DC}" srcOrd="0" destOrd="0" presId="urn:microsoft.com/office/officeart/2005/8/layout/vList5"/>
    <dgm:cxn modelId="{FD222C9F-455E-49C5-BAC8-0E0008779816}" type="presParOf" srcId="{C2D14B6C-058F-42E5-9AEE-ED589E3D62C7}" destId="{B61B9A40-A7AF-4493-B991-42208887B6C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951A4C4-C312-4A4E-9280-9ECB9ABF123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17E81B8-2B74-49DC-900C-65613B9B3B8C}">
      <dgm:prSet phldrT="[Text]" custT="1"/>
      <dgm:spPr/>
      <dgm:t>
        <a:bodyPr/>
        <a:lstStyle/>
        <a:p>
          <a:r>
            <a:rPr lang="cs-CZ" sz="4000" smtClean="0"/>
            <a:t>Medovicový</a:t>
          </a:r>
          <a:r>
            <a:rPr lang="cs-CZ" sz="4000" baseline="0" smtClean="0"/>
            <a:t> (lesní)</a:t>
          </a:r>
          <a:endParaRPr lang="cs-CZ" sz="4000"/>
        </a:p>
      </dgm:t>
    </dgm:pt>
    <dgm:pt modelId="{C16D7108-0EBF-4B9F-B3BA-0545FC1A8B5C}" type="parTrans" cxnId="{43DD8A68-5E19-42BA-BACB-4E78A20B0E5F}">
      <dgm:prSet/>
      <dgm:spPr/>
      <dgm:t>
        <a:bodyPr/>
        <a:lstStyle/>
        <a:p>
          <a:endParaRPr lang="cs-CZ"/>
        </a:p>
      </dgm:t>
    </dgm:pt>
    <dgm:pt modelId="{A5B7681C-50C8-414A-8240-B988C2BE49EC}" type="sibTrans" cxnId="{43DD8A68-5E19-42BA-BACB-4E78A20B0E5F}">
      <dgm:prSet/>
      <dgm:spPr/>
      <dgm:t>
        <a:bodyPr/>
        <a:lstStyle/>
        <a:p>
          <a:endParaRPr lang="cs-CZ"/>
        </a:p>
      </dgm:t>
    </dgm:pt>
    <dgm:pt modelId="{A65B3DAF-9B0C-4BF9-9644-4250D573573D}">
      <dgm:prSet phldrT="[Text]"/>
      <dgm:spPr/>
      <dgm:t>
        <a:bodyPr/>
        <a:lstStyle/>
        <a:p>
          <a:r>
            <a:rPr lang="cs-CZ" smtClean="0"/>
            <a:t>tmavohnědý, lahodá chuť</a:t>
          </a:r>
          <a:endParaRPr lang="cs-CZ"/>
        </a:p>
      </dgm:t>
    </dgm:pt>
    <dgm:pt modelId="{F4C96A93-4407-48AD-9BDF-7F35FDF7FCB3}" type="parTrans" cxnId="{8A9A8B1B-1860-4C3C-9C5D-73420C308D48}">
      <dgm:prSet/>
      <dgm:spPr/>
      <dgm:t>
        <a:bodyPr/>
        <a:lstStyle/>
        <a:p>
          <a:endParaRPr lang="cs-CZ"/>
        </a:p>
      </dgm:t>
    </dgm:pt>
    <dgm:pt modelId="{8D5F3E51-2EEE-48EC-B188-CC619533C511}" type="sibTrans" cxnId="{8A9A8B1B-1860-4C3C-9C5D-73420C308D48}">
      <dgm:prSet/>
      <dgm:spPr/>
      <dgm:t>
        <a:bodyPr/>
        <a:lstStyle/>
        <a:p>
          <a:endParaRPr lang="cs-CZ"/>
        </a:p>
      </dgm:t>
    </dgm:pt>
    <dgm:pt modelId="{F0172A7C-43BD-4838-962D-AFDB4F641D4D}">
      <dgm:prSet phldrT="[Text]" custT="1"/>
      <dgm:spPr/>
      <dgm:t>
        <a:bodyPr/>
        <a:lstStyle/>
        <a:p>
          <a:r>
            <a:rPr lang="cs-CZ" sz="4000" smtClean="0"/>
            <a:t>Květový (nektarový)</a:t>
          </a:r>
          <a:endParaRPr lang="cs-CZ" sz="4000"/>
        </a:p>
      </dgm:t>
    </dgm:pt>
    <dgm:pt modelId="{06F96D52-57EB-4255-9C53-EC3EC75BB9CB}" type="parTrans" cxnId="{94C3022F-C105-4CD1-82F3-4546459FDA57}">
      <dgm:prSet/>
      <dgm:spPr/>
      <dgm:t>
        <a:bodyPr/>
        <a:lstStyle/>
        <a:p>
          <a:endParaRPr lang="cs-CZ"/>
        </a:p>
      </dgm:t>
    </dgm:pt>
    <dgm:pt modelId="{35C827EB-DCE1-4E08-8EA2-2D3AA0ACC3E6}" type="sibTrans" cxnId="{94C3022F-C105-4CD1-82F3-4546459FDA57}">
      <dgm:prSet/>
      <dgm:spPr/>
      <dgm:t>
        <a:bodyPr/>
        <a:lstStyle/>
        <a:p>
          <a:endParaRPr lang="cs-CZ"/>
        </a:p>
      </dgm:t>
    </dgm:pt>
    <dgm:pt modelId="{C53506A3-9F6D-4997-9445-9E3294D6B068}">
      <dgm:prSet phldrT="[Text]"/>
      <dgm:spPr/>
      <dgm:t>
        <a:bodyPr/>
        <a:lstStyle/>
        <a:p>
          <a:r>
            <a:rPr lang="cs-CZ" smtClean="0"/>
            <a:t>z léčivých rostlin, světlý</a:t>
          </a:r>
          <a:endParaRPr lang="cs-CZ"/>
        </a:p>
      </dgm:t>
    </dgm:pt>
    <dgm:pt modelId="{92782626-BD03-4140-B4AA-423974F7326D}" type="parTrans" cxnId="{24BB92B5-00BF-488E-B629-96F29D8937D8}">
      <dgm:prSet/>
      <dgm:spPr/>
      <dgm:t>
        <a:bodyPr/>
        <a:lstStyle/>
        <a:p>
          <a:endParaRPr lang="cs-CZ"/>
        </a:p>
      </dgm:t>
    </dgm:pt>
    <dgm:pt modelId="{0F48A357-1BE8-487A-9A00-265F7ED49BAE}" type="sibTrans" cxnId="{24BB92B5-00BF-488E-B629-96F29D8937D8}">
      <dgm:prSet/>
      <dgm:spPr/>
      <dgm:t>
        <a:bodyPr/>
        <a:lstStyle/>
        <a:p>
          <a:endParaRPr lang="cs-CZ"/>
        </a:p>
      </dgm:t>
    </dgm:pt>
    <dgm:pt modelId="{36615A1A-3C8C-425B-8CA4-AB9ECC836354}">
      <dgm:prSet phldrT="[Text]"/>
      <dgm:spPr/>
      <dgm:t>
        <a:bodyPr/>
        <a:lstStyle/>
        <a:p>
          <a:r>
            <a:rPr lang="cs-CZ" smtClean="0"/>
            <a:t>Smíšený </a:t>
          </a:r>
          <a:endParaRPr lang="cs-CZ"/>
        </a:p>
      </dgm:t>
    </dgm:pt>
    <dgm:pt modelId="{99D60A12-75B8-46DF-BB06-865D6B264E0C}" type="parTrans" cxnId="{BAE34CAB-02EC-4F09-8588-123C706FF536}">
      <dgm:prSet/>
      <dgm:spPr/>
      <dgm:t>
        <a:bodyPr/>
        <a:lstStyle/>
        <a:p>
          <a:endParaRPr lang="cs-CZ"/>
        </a:p>
      </dgm:t>
    </dgm:pt>
    <dgm:pt modelId="{C04ECDEC-71AA-44FA-B07F-E39D83A0E697}" type="sibTrans" cxnId="{BAE34CAB-02EC-4F09-8588-123C706FF536}">
      <dgm:prSet/>
      <dgm:spPr/>
      <dgm:t>
        <a:bodyPr/>
        <a:lstStyle/>
        <a:p>
          <a:endParaRPr lang="cs-CZ"/>
        </a:p>
      </dgm:t>
    </dgm:pt>
    <dgm:pt modelId="{2882D20E-9D00-4840-B7BA-92433A5164A8}">
      <dgm:prSet phldrT="[Text]"/>
      <dgm:spPr/>
      <dgm:t>
        <a:bodyPr/>
        <a:lstStyle/>
        <a:p>
          <a:r>
            <a:rPr lang="cs-CZ" smtClean="0"/>
            <a:t>směs květových a medovicových medů</a:t>
          </a:r>
          <a:endParaRPr lang="cs-CZ"/>
        </a:p>
      </dgm:t>
    </dgm:pt>
    <dgm:pt modelId="{04021029-0CE8-4A56-8406-347C341FDC1E}" type="parTrans" cxnId="{2839AF15-CB59-4133-A1D4-486AC5A6627D}">
      <dgm:prSet/>
      <dgm:spPr/>
      <dgm:t>
        <a:bodyPr/>
        <a:lstStyle/>
        <a:p>
          <a:endParaRPr lang="cs-CZ"/>
        </a:p>
      </dgm:t>
    </dgm:pt>
    <dgm:pt modelId="{7F2A7BF1-927D-49B7-8114-D11D74C3EA2C}" type="sibTrans" cxnId="{2839AF15-CB59-4133-A1D4-486AC5A6627D}">
      <dgm:prSet/>
      <dgm:spPr/>
      <dgm:t>
        <a:bodyPr/>
        <a:lstStyle/>
        <a:p>
          <a:endParaRPr lang="cs-CZ"/>
        </a:p>
      </dgm:t>
    </dgm:pt>
    <dgm:pt modelId="{D80697AB-6E1F-4A41-996C-5BB60C940D6C}">
      <dgm:prSet phldrT="[Text]"/>
      <dgm:spPr/>
      <dgm:t>
        <a:bodyPr/>
        <a:lstStyle/>
        <a:p>
          <a:r>
            <a:rPr lang="cs-CZ" smtClean="0"/>
            <a:t>nekrystalizuje</a:t>
          </a:r>
          <a:endParaRPr lang="cs-CZ"/>
        </a:p>
      </dgm:t>
    </dgm:pt>
    <dgm:pt modelId="{E3886A9F-2EED-4E1F-B8DB-C949252E73D1}" type="parTrans" cxnId="{C7DBFB56-A62E-4EC9-B646-16E9E6AFECF5}">
      <dgm:prSet/>
      <dgm:spPr/>
    </dgm:pt>
    <dgm:pt modelId="{5B86E223-3669-4612-96DA-37A2AD7C08F4}" type="sibTrans" cxnId="{C7DBFB56-A62E-4EC9-B646-16E9E6AFECF5}">
      <dgm:prSet/>
      <dgm:spPr/>
    </dgm:pt>
    <dgm:pt modelId="{43151B75-A901-41FD-BC56-5E094360BC44}">
      <dgm:prSet phldrT="[Text]"/>
      <dgm:spPr/>
      <dgm:t>
        <a:bodyPr/>
        <a:lstStyle/>
        <a:p>
          <a:r>
            <a:rPr lang="cs-CZ" smtClean="0"/>
            <a:t>krystalizuje </a:t>
          </a:r>
          <a:endParaRPr lang="cs-CZ"/>
        </a:p>
      </dgm:t>
    </dgm:pt>
    <dgm:pt modelId="{253BB4B7-4327-42C0-9F30-B1D315120E46}" type="parTrans" cxnId="{B269D485-8ADA-4D81-A2CB-24AAB866A0FC}">
      <dgm:prSet/>
      <dgm:spPr/>
    </dgm:pt>
    <dgm:pt modelId="{DEFD8EB2-983A-42CD-A01F-5722C201FAE7}" type="sibTrans" cxnId="{B269D485-8ADA-4D81-A2CB-24AAB866A0FC}">
      <dgm:prSet/>
      <dgm:spPr/>
    </dgm:pt>
    <dgm:pt modelId="{78110F49-C411-454C-B7E7-771C42D6F5E6}" type="pres">
      <dgm:prSet presAssocID="{F951A4C4-C312-4A4E-9280-9ECB9ABF123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72E0C1F-D123-4D96-916D-AA7E80ECFAB0}" type="pres">
      <dgm:prSet presAssocID="{717E81B8-2B74-49DC-900C-65613B9B3B8C}" presName="linNode" presStyleCnt="0"/>
      <dgm:spPr/>
    </dgm:pt>
    <dgm:pt modelId="{5F403078-8486-4410-B771-BA555549A4D1}" type="pres">
      <dgm:prSet presAssocID="{717E81B8-2B74-49DC-900C-65613B9B3B8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CBD028-0FCD-4920-A600-641C6D14177E}" type="pres">
      <dgm:prSet presAssocID="{717E81B8-2B74-49DC-900C-65613B9B3B8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8642539-14FA-47E3-97A0-E37A21E46624}" type="pres">
      <dgm:prSet presAssocID="{A5B7681C-50C8-414A-8240-B988C2BE49EC}" presName="sp" presStyleCnt="0"/>
      <dgm:spPr/>
    </dgm:pt>
    <dgm:pt modelId="{2C192F36-0C9D-416C-BF80-31FEC19D26A0}" type="pres">
      <dgm:prSet presAssocID="{F0172A7C-43BD-4838-962D-AFDB4F641D4D}" presName="linNode" presStyleCnt="0"/>
      <dgm:spPr/>
    </dgm:pt>
    <dgm:pt modelId="{05CD2782-82D8-43B1-BB4C-9AA7E1CA365F}" type="pres">
      <dgm:prSet presAssocID="{F0172A7C-43BD-4838-962D-AFDB4F641D4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93FD3B9-7CD3-458E-92F1-A5A14678F616}" type="pres">
      <dgm:prSet presAssocID="{F0172A7C-43BD-4838-962D-AFDB4F641D4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853A27-63A4-4C86-ADCC-626C2919EA30}" type="pres">
      <dgm:prSet presAssocID="{35C827EB-DCE1-4E08-8EA2-2D3AA0ACC3E6}" presName="sp" presStyleCnt="0"/>
      <dgm:spPr/>
    </dgm:pt>
    <dgm:pt modelId="{C2D14B6C-058F-42E5-9AEE-ED589E3D62C7}" type="pres">
      <dgm:prSet presAssocID="{36615A1A-3C8C-425B-8CA4-AB9ECC836354}" presName="linNode" presStyleCnt="0"/>
      <dgm:spPr/>
    </dgm:pt>
    <dgm:pt modelId="{3C149642-8AE8-4814-865A-53599E27D0DC}" type="pres">
      <dgm:prSet presAssocID="{36615A1A-3C8C-425B-8CA4-AB9ECC83635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61B9A40-A7AF-4493-B991-42208887B6C6}" type="pres">
      <dgm:prSet presAssocID="{36615A1A-3C8C-425B-8CA4-AB9ECC83635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839AF15-CB59-4133-A1D4-486AC5A6627D}" srcId="{36615A1A-3C8C-425B-8CA4-AB9ECC836354}" destId="{2882D20E-9D00-4840-B7BA-92433A5164A8}" srcOrd="0" destOrd="0" parTransId="{04021029-0CE8-4A56-8406-347C341FDC1E}" sibTransId="{7F2A7BF1-927D-49B7-8114-D11D74C3EA2C}"/>
    <dgm:cxn modelId="{478E5EE3-FACF-4C28-AB35-F6A8EAA4C1DC}" type="presOf" srcId="{D80697AB-6E1F-4A41-996C-5BB60C940D6C}" destId="{4BCBD028-0FCD-4920-A600-641C6D14177E}" srcOrd="0" destOrd="1" presId="urn:microsoft.com/office/officeart/2005/8/layout/vList5"/>
    <dgm:cxn modelId="{34849D9F-24C2-427F-A18C-13BFB15EEA4F}" type="presOf" srcId="{717E81B8-2B74-49DC-900C-65613B9B3B8C}" destId="{5F403078-8486-4410-B771-BA555549A4D1}" srcOrd="0" destOrd="0" presId="urn:microsoft.com/office/officeart/2005/8/layout/vList5"/>
    <dgm:cxn modelId="{57A8533A-DC3A-4E27-BA0A-6F3EB7199E05}" type="presOf" srcId="{F951A4C4-C312-4A4E-9280-9ECB9ABF1230}" destId="{78110F49-C411-454C-B7E7-771C42D6F5E6}" srcOrd="0" destOrd="0" presId="urn:microsoft.com/office/officeart/2005/8/layout/vList5"/>
    <dgm:cxn modelId="{94C3022F-C105-4CD1-82F3-4546459FDA57}" srcId="{F951A4C4-C312-4A4E-9280-9ECB9ABF1230}" destId="{F0172A7C-43BD-4838-962D-AFDB4F641D4D}" srcOrd="1" destOrd="0" parTransId="{06F96D52-57EB-4255-9C53-EC3EC75BB9CB}" sibTransId="{35C827EB-DCE1-4E08-8EA2-2D3AA0ACC3E6}"/>
    <dgm:cxn modelId="{24BB92B5-00BF-488E-B629-96F29D8937D8}" srcId="{F0172A7C-43BD-4838-962D-AFDB4F641D4D}" destId="{C53506A3-9F6D-4997-9445-9E3294D6B068}" srcOrd="0" destOrd="0" parTransId="{92782626-BD03-4140-B4AA-423974F7326D}" sibTransId="{0F48A357-1BE8-487A-9A00-265F7ED49BAE}"/>
    <dgm:cxn modelId="{F1818ACF-CD27-4C54-8978-0E7DE97B6AD9}" type="presOf" srcId="{C53506A3-9F6D-4997-9445-9E3294D6B068}" destId="{D93FD3B9-7CD3-458E-92F1-A5A14678F616}" srcOrd="0" destOrd="0" presId="urn:microsoft.com/office/officeart/2005/8/layout/vList5"/>
    <dgm:cxn modelId="{6039BA32-2E99-4A45-8250-38FA59DBAA03}" type="presOf" srcId="{2882D20E-9D00-4840-B7BA-92433A5164A8}" destId="{B61B9A40-A7AF-4493-B991-42208887B6C6}" srcOrd="0" destOrd="0" presId="urn:microsoft.com/office/officeart/2005/8/layout/vList5"/>
    <dgm:cxn modelId="{B269D485-8ADA-4D81-A2CB-24AAB866A0FC}" srcId="{F0172A7C-43BD-4838-962D-AFDB4F641D4D}" destId="{43151B75-A901-41FD-BC56-5E094360BC44}" srcOrd="1" destOrd="0" parTransId="{253BB4B7-4327-42C0-9F30-B1D315120E46}" sibTransId="{DEFD8EB2-983A-42CD-A01F-5722C201FAE7}"/>
    <dgm:cxn modelId="{BAE34CAB-02EC-4F09-8588-123C706FF536}" srcId="{F951A4C4-C312-4A4E-9280-9ECB9ABF1230}" destId="{36615A1A-3C8C-425B-8CA4-AB9ECC836354}" srcOrd="2" destOrd="0" parTransId="{99D60A12-75B8-46DF-BB06-865D6B264E0C}" sibTransId="{C04ECDEC-71AA-44FA-B07F-E39D83A0E697}"/>
    <dgm:cxn modelId="{8A9A8B1B-1860-4C3C-9C5D-73420C308D48}" srcId="{717E81B8-2B74-49DC-900C-65613B9B3B8C}" destId="{A65B3DAF-9B0C-4BF9-9644-4250D573573D}" srcOrd="0" destOrd="0" parTransId="{F4C96A93-4407-48AD-9BDF-7F35FDF7FCB3}" sibTransId="{8D5F3E51-2EEE-48EC-B188-CC619533C511}"/>
    <dgm:cxn modelId="{3ED49607-EB0D-4147-A229-A4BCF1012BFB}" type="presOf" srcId="{36615A1A-3C8C-425B-8CA4-AB9ECC836354}" destId="{3C149642-8AE8-4814-865A-53599E27D0DC}" srcOrd="0" destOrd="0" presId="urn:microsoft.com/office/officeart/2005/8/layout/vList5"/>
    <dgm:cxn modelId="{C41D1F31-8A58-4285-8475-F6101F255FE9}" type="presOf" srcId="{A65B3DAF-9B0C-4BF9-9644-4250D573573D}" destId="{4BCBD028-0FCD-4920-A600-641C6D14177E}" srcOrd="0" destOrd="0" presId="urn:microsoft.com/office/officeart/2005/8/layout/vList5"/>
    <dgm:cxn modelId="{43DD8A68-5E19-42BA-BACB-4E78A20B0E5F}" srcId="{F951A4C4-C312-4A4E-9280-9ECB9ABF1230}" destId="{717E81B8-2B74-49DC-900C-65613B9B3B8C}" srcOrd="0" destOrd="0" parTransId="{C16D7108-0EBF-4B9F-B3BA-0545FC1A8B5C}" sibTransId="{A5B7681C-50C8-414A-8240-B988C2BE49EC}"/>
    <dgm:cxn modelId="{AA5C2814-CCF0-49AB-B548-FF57E8D66CD0}" type="presOf" srcId="{43151B75-A901-41FD-BC56-5E094360BC44}" destId="{D93FD3B9-7CD3-458E-92F1-A5A14678F616}" srcOrd="0" destOrd="1" presId="urn:microsoft.com/office/officeart/2005/8/layout/vList5"/>
    <dgm:cxn modelId="{C7DBFB56-A62E-4EC9-B646-16E9E6AFECF5}" srcId="{717E81B8-2B74-49DC-900C-65613B9B3B8C}" destId="{D80697AB-6E1F-4A41-996C-5BB60C940D6C}" srcOrd="1" destOrd="0" parTransId="{E3886A9F-2EED-4E1F-B8DB-C949252E73D1}" sibTransId="{5B86E223-3669-4612-96DA-37A2AD7C08F4}"/>
    <dgm:cxn modelId="{27E94589-675C-4793-A637-0018EE8D1C2A}" type="presOf" srcId="{F0172A7C-43BD-4838-962D-AFDB4F641D4D}" destId="{05CD2782-82D8-43B1-BB4C-9AA7E1CA365F}" srcOrd="0" destOrd="0" presId="urn:microsoft.com/office/officeart/2005/8/layout/vList5"/>
    <dgm:cxn modelId="{FABE26C0-FFEE-45DF-8130-BFD6AF47E992}" type="presParOf" srcId="{78110F49-C411-454C-B7E7-771C42D6F5E6}" destId="{D72E0C1F-D123-4D96-916D-AA7E80ECFAB0}" srcOrd="0" destOrd="0" presId="urn:microsoft.com/office/officeart/2005/8/layout/vList5"/>
    <dgm:cxn modelId="{5C7220C5-C052-475C-BB33-2C42E194D84E}" type="presParOf" srcId="{D72E0C1F-D123-4D96-916D-AA7E80ECFAB0}" destId="{5F403078-8486-4410-B771-BA555549A4D1}" srcOrd="0" destOrd="0" presId="urn:microsoft.com/office/officeart/2005/8/layout/vList5"/>
    <dgm:cxn modelId="{61A77C1B-6AA6-4DA8-92C2-933A4A0F4D38}" type="presParOf" srcId="{D72E0C1F-D123-4D96-916D-AA7E80ECFAB0}" destId="{4BCBD028-0FCD-4920-A600-641C6D14177E}" srcOrd="1" destOrd="0" presId="urn:microsoft.com/office/officeart/2005/8/layout/vList5"/>
    <dgm:cxn modelId="{08E6C063-96E8-4730-99FB-9901296EF173}" type="presParOf" srcId="{78110F49-C411-454C-B7E7-771C42D6F5E6}" destId="{48642539-14FA-47E3-97A0-E37A21E46624}" srcOrd="1" destOrd="0" presId="urn:microsoft.com/office/officeart/2005/8/layout/vList5"/>
    <dgm:cxn modelId="{E0855F67-5EE6-4143-80C6-BB13DCE506FE}" type="presParOf" srcId="{78110F49-C411-454C-B7E7-771C42D6F5E6}" destId="{2C192F36-0C9D-416C-BF80-31FEC19D26A0}" srcOrd="2" destOrd="0" presId="urn:microsoft.com/office/officeart/2005/8/layout/vList5"/>
    <dgm:cxn modelId="{45491E94-8E8E-4703-86DF-84CA3A1073A9}" type="presParOf" srcId="{2C192F36-0C9D-416C-BF80-31FEC19D26A0}" destId="{05CD2782-82D8-43B1-BB4C-9AA7E1CA365F}" srcOrd="0" destOrd="0" presId="urn:microsoft.com/office/officeart/2005/8/layout/vList5"/>
    <dgm:cxn modelId="{31EA0E9B-C47F-45E4-A29B-D7AFC3E545FA}" type="presParOf" srcId="{2C192F36-0C9D-416C-BF80-31FEC19D26A0}" destId="{D93FD3B9-7CD3-458E-92F1-A5A14678F616}" srcOrd="1" destOrd="0" presId="urn:microsoft.com/office/officeart/2005/8/layout/vList5"/>
    <dgm:cxn modelId="{2E1C261B-94D0-4EAE-AF47-80649D6D49F5}" type="presParOf" srcId="{78110F49-C411-454C-B7E7-771C42D6F5E6}" destId="{A8853A27-63A4-4C86-ADCC-626C2919EA30}" srcOrd="3" destOrd="0" presId="urn:microsoft.com/office/officeart/2005/8/layout/vList5"/>
    <dgm:cxn modelId="{80D5B8CF-A868-44EE-B938-C99C2D876812}" type="presParOf" srcId="{78110F49-C411-454C-B7E7-771C42D6F5E6}" destId="{C2D14B6C-058F-42E5-9AEE-ED589E3D62C7}" srcOrd="4" destOrd="0" presId="urn:microsoft.com/office/officeart/2005/8/layout/vList5"/>
    <dgm:cxn modelId="{AE417020-8E39-442F-B748-9980E2ED13D4}" type="presParOf" srcId="{C2D14B6C-058F-42E5-9AEE-ED589E3D62C7}" destId="{3C149642-8AE8-4814-865A-53599E27D0DC}" srcOrd="0" destOrd="0" presId="urn:microsoft.com/office/officeart/2005/8/layout/vList5"/>
    <dgm:cxn modelId="{B2BD7C73-1F69-48A1-B538-1BA159A600B3}" type="presParOf" srcId="{C2D14B6C-058F-42E5-9AEE-ED589E3D62C7}" destId="{B61B9A40-A7AF-4493-B991-42208887B6C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951A4C4-C312-4A4E-9280-9ECB9ABF123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17E81B8-2B74-49DC-900C-65613B9B3B8C}">
      <dgm:prSet phldrT="[Text]" custT="1"/>
      <dgm:spPr/>
      <dgm:t>
        <a:bodyPr/>
        <a:lstStyle/>
        <a:p>
          <a:r>
            <a:rPr lang="cs-CZ" sz="5400" smtClean="0"/>
            <a:t>Pastový</a:t>
          </a:r>
          <a:endParaRPr lang="cs-CZ" sz="5400"/>
        </a:p>
      </dgm:t>
    </dgm:pt>
    <dgm:pt modelId="{C16D7108-0EBF-4B9F-B3BA-0545FC1A8B5C}" type="parTrans" cxnId="{43DD8A68-5E19-42BA-BACB-4E78A20B0E5F}">
      <dgm:prSet/>
      <dgm:spPr/>
      <dgm:t>
        <a:bodyPr/>
        <a:lstStyle/>
        <a:p>
          <a:endParaRPr lang="cs-CZ"/>
        </a:p>
      </dgm:t>
    </dgm:pt>
    <dgm:pt modelId="{A5B7681C-50C8-414A-8240-B988C2BE49EC}" type="sibTrans" cxnId="{43DD8A68-5E19-42BA-BACB-4E78A20B0E5F}">
      <dgm:prSet/>
      <dgm:spPr/>
      <dgm:t>
        <a:bodyPr/>
        <a:lstStyle/>
        <a:p>
          <a:endParaRPr lang="cs-CZ"/>
        </a:p>
      </dgm:t>
    </dgm:pt>
    <dgm:pt modelId="{A65B3DAF-9B0C-4BF9-9644-4250D573573D}">
      <dgm:prSet phldrT="[Text]" custT="1"/>
      <dgm:spPr/>
      <dgm:t>
        <a:bodyPr/>
        <a:lstStyle/>
        <a:p>
          <a:r>
            <a:rPr lang="cs-CZ" sz="2800" smtClean="0"/>
            <a:t>mechanicky upravený do pasty</a:t>
          </a:r>
          <a:endParaRPr lang="cs-CZ" sz="2800"/>
        </a:p>
      </dgm:t>
    </dgm:pt>
    <dgm:pt modelId="{F4C96A93-4407-48AD-9BDF-7F35FDF7FCB3}" type="parTrans" cxnId="{8A9A8B1B-1860-4C3C-9C5D-73420C308D48}">
      <dgm:prSet/>
      <dgm:spPr/>
      <dgm:t>
        <a:bodyPr/>
        <a:lstStyle/>
        <a:p>
          <a:endParaRPr lang="cs-CZ"/>
        </a:p>
      </dgm:t>
    </dgm:pt>
    <dgm:pt modelId="{8D5F3E51-2EEE-48EC-B188-CC619533C511}" type="sibTrans" cxnId="{8A9A8B1B-1860-4C3C-9C5D-73420C308D48}">
      <dgm:prSet/>
      <dgm:spPr/>
      <dgm:t>
        <a:bodyPr/>
        <a:lstStyle/>
        <a:p>
          <a:endParaRPr lang="cs-CZ"/>
        </a:p>
      </dgm:t>
    </dgm:pt>
    <dgm:pt modelId="{42FC59ED-5136-49BC-B39C-2742B838E410}">
      <dgm:prSet phldrT="[Text]" custT="1"/>
      <dgm:spPr/>
      <dgm:t>
        <a:bodyPr/>
        <a:lstStyle/>
        <a:p>
          <a:r>
            <a:rPr lang="cs-CZ" sz="2800" smtClean="0"/>
            <a:t>lahodná chuť, neteče</a:t>
          </a:r>
          <a:endParaRPr lang="cs-CZ" sz="2800"/>
        </a:p>
      </dgm:t>
    </dgm:pt>
    <dgm:pt modelId="{85E3F6A9-EBC0-49B4-AF8C-2E9C6EDE550D}" type="parTrans" cxnId="{62B370EB-6762-46AF-87D4-9622070506BF}">
      <dgm:prSet/>
      <dgm:spPr/>
      <dgm:t>
        <a:bodyPr/>
        <a:lstStyle/>
        <a:p>
          <a:endParaRPr lang="cs-CZ"/>
        </a:p>
      </dgm:t>
    </dgm:pt>
    <dgm:pt modelId="{2DF3F36A-D2DE-480E-8678-AC8698C8337B}" type="sibTrans" cxnId="{62B370EB-6762-46AF-87D4-9622070506BF}">
      <dgm:prSet/>
      <dgm:spPr/>
      <dgm:t>
        <a:bodyPr/>
        <a:lstStyle/>
        <a:p>
          <a:endParaRPr lang="cs-CZ"/>
        </a:p>
      </dgm:t>
    </dgm:pt>
    <dgm:pt modelId="{78110F49-C411-454C-B7E7-771C42D6F5E6}" type="pres">
      <dgm:prSet presAssocID="{F951A4C4-C312-4A4E-9280-9ECB9ABF123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72E0C1F-D123-4D96-916D-AA7E80ECFAB0}" type="pres">
      <dgm:prSet presAssocID="{717E81B8-2B74-49DC-900C-65613B9B3B8C}" presName="linNode" presStyleCnt="0"/>
      <dgm:spPr/>
    </dgm:pt>
    <dgm:pt modelId="{5F403078-8486-4410-B771-BA555549A4D1}" type="pres">
      <dgm:prSet presAssocID="{717E81B8-2B74-49DC-900C-65613B9B3B8C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CBD028-0FCD-4920-A600-641C6D14177E}" type="pres">
      <dgm:prSet presAssocID="{717E81B8-2B74-49DC-900C-65613B9B3B8C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277C3BC-9C1B-4F68-BB4F-7DC702435556}" type="presOf" srcId="{F951A4C4-C312-4A4E-9280-9ECB9ABF1230}" destId="{78110F49-C411-454C-B7E7-771C42D6F5E6}" srcOrd="0" destOrd="0" presId="urn:microsoft.com/office/officeart/2005/8/layout/vList5"/>
    <dgm:cxn modelId="{66E4D01D-1F84-4BC3-B6C7-4FA8074E2885}" type="presOf" srcId="{A65B3DAF-9B0C-4BF9-9644-4250D573573D}" destId="{4BCBD028-0FCD-4920-A600-641C6D14177E}" srcOrd="0" destOrd="0" presId="urn:microsoft.com/office/officeart/2005/8/layout/vList5"/>
    <dgm:cxn modelId="{8CEB7F81-C9E8-48A8-9F23-FE6A19D5C6B7}" type="presOf" srcId="{717E81B8-2B74-49DC-900C-65613B9B3B8C}" destId="{5F403078-8486-4410-B771-BA555549A4D1}" srcOrd="0" destOrd="0" presId="urn:microsoft.com/office/officeart/2005/8/layout/vList5"/>
    <dgm:cxn modelId="{4919A5AD-3F88-4E22-9C7C-83A9ACAF5181}" type="presOf" srcId="{42FC59ED-5136-49BC-B39C-2742B838E410}" destId="{4BCBD028-0FCD-4920-A600-641C6D14177E}" srcOrd="0" destOrd="1" presId="urn:microsoft.com/office/officeart/2005/8/layout/vList5"/>
    <dgm:cxn modelId="{8A9A8B1B-1860-4C3C-9C5D-73420C308D48}" srcId="{717E81B8-2B74-49DC-900C-65613B9B3B8C}" destId="{A65B3DAF-9B0C-4BF9-9644-4250D573573D}" srcOrd="0" destOrd="0" parTransId="{F4C96A93-4407-48AD-9BDF-7F35FDF7FCB3}" sibTransId="{8D5F3E51-2EEE-48EC-B188-CC619533C511}"/>
    <dgm:cxn modelId="{43DD8A68-5E19-42BA-BACB-4E78A20B0E5F}" srcId="{F951A4C4-C312-4A4E-9280-9ECB9ABF1230}" destId="{717E81B8-2B74-49DC-900C-65613B9B3B8C}" srcOrd="0" destOrd="0" parTransId="{C16D7108-0EBF-4B9F-B3BA-0545FC1A8B5C}" sibTransId="{A5B7681C-50C8-414A-8240-B988C2BE49EC}"/>
    <dgm:cxn modelId="{62B370EB-6762-46AF-87D4-9622070506BF}" srcId="{717E81B8-2B74-49DC-900C-65613B9B3B8C}" destId="{42FC59ED-5136-49BC-B39C-2742B838E410}" srcOrd="1" destOrd="0" parTransId="{85E3F6A9-EBC0-49B4-AF8C-2E9C6EDE550D}" sibTransId="{2DF3F36A-D2DE-480E-8678-AC8698C8337B}"/>
    <dgm:cxn modelId="{47029ED2-8CE1-453C-99B6-0A8CEFCFA047}" type="presParOf" srcId="{78110F49-C411-454C-B7E7-771C42D6F5E6}" destId="{D72E0C1F-D123-4D96-916D-AA7E80ECFAB0}" srcOrd="0" destOrd="0" presId="urn:microsoft.com/office/officeart/2005/8/layout/vList5"/>
    <dgm:cxn modelId="{10B81F6F-069A-4CAF-BAF8-F7D16F97546B}" type="presParOf" srcId="{D72E0C1F-D123-4D96-916D-AA7E80ECFAB0}" destId="{5F403078-8486-4410-B771-BA555549A4D1}" srcOrd="0" destOrd="0" presId="urn:microsoft.com/office/officeart/2005/8/layout/vList5"/>
    <dgm:cxn modelId="{751EC1DF-DE5F-4FB1-85D1-D0E0CA3AF21C}" type="presParOf" srcId="{D72E0C1F-D123-4D96-916D-AA7E80ECFAB0}" destId="{4BCBD028-0FCD-4920-A600-641C6D14177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CCA85B-8863-4835-9C17-6042D25404A0}">
      <dsp:nvSpPr>
        <dsp:cNvPr id="0" name=""/>
        <dsp:cNvSpPr/>
      </dsp:nvSpPr>
      <dsp:spPr>
        <a:xfrm rot="16200000">
          <a:off x="702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700" kern="1200" smtClean="0"/>
            <a:t>Včelí produkt</a:t>
          </a:r>
          <a:endParaRPr lang="cs-CZ" sz="4700" kern="1200"/>
        </a:p>
      </dsp:txBody>
      <dsp:txXfrm rot="16200000">
        <a:off x="702" y="261838"/>
        <a:ext cx="4002285" cy="4002285"/>
      </dsp:txXfrm>
    </dsp:sp>
    <dsp:sp modelId="{CD8D67FB-18AF-4940-9E57-B654C33C38C9}">
      <dsp:nvSpPr>
        <dsp:cNvPr id="0" name=""/>
        <dsp:cNvSpPr/>
      </dsp:nvSpPr>
      <dsp:spPr>
        <a:xfrm rot="5400000">
          <a:off x="4226611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700" kern="1200" smtClean="0"/>
            <a:t>Přírodní sladidlo</a:t>
          </a:r>
          <a:endParaRPr lang="cs-CZ" sz="4700" kern="1200"/>
        </a:p>
      </dsp:txBody>
      <dsp:txXfrm rot="5400000">
        <a:off x="4226611" y="261838"/>
        <a:ext cx="4002285" cy="400228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5A9CEF-918B-47E0-B1D2-1C5F7799B20C}">
      <dsp:nvSpPr>
        <dsp:cNvPr id="0" name=""/>
        <dsp:cNvSpPr/>
      </dsp:nvSpPr>
      <dsp:spPr>
        <a:xfrm>
          <a:off x="0" y="41669"/>
          <a:ext cx="8229600" cy="1199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000" kern="1200" smtClean="0"/>
            <a:t>Za tepla</a:t>
          </a:r>
          <a:endParaRPr lang="cs-CZ" sz="5000" kern="1200"/>
        </a:p>
      </dsp:txBody>
      <dsp:txXfrm>
        <a:off x="0" y="41669"/>
        <a:ext cx="8229600" cy="1199250"/>
      </dsp:txXfrm>
    </dsp:sp>
    <dsp:sp modelId="{65C92E1D-C56B-4C45-BAB5-85F1C6D3CD2E}">
      <dsp:nvSpPr>
        <dsp:cNvPr id="0" name=""/>
        <dsp:cNvSpPr/>
      </dsp:nvSpPr>
      <dsp:spPr>
        <a:xfrm>
          <a:off x="0" y="1240919"/>
          <a:ext cx="8229600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3500" rIns="355600" bIns="63500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900" kern="1200" smtClean="0"/>
            <a:t> vytavování</a:t>
          </a:r>
          <a:endParaRPr lang="cs-CZ" sz="3900" kern="1200"/>
        </a:p>
      </dsp:txBody>
      <dsp:txXfrm>
        <a:off x="0" y="1240919"/>
        <a:ext cx="8229600" cy="828000"/>
      </dsp:txXfrm>
    </dsp:sp>
    <dsp:sp modelId="{E41FF52F-B644-4E21-8B1D-81A7ECDC7F20}">
      <dsp:nvSpPr>
        <dsp:cNvPr id="0" name=""/>
        <dsp:cNvSpPr/>
      </dsp:nvSpPr>
      <dsp:spPr>
        <a:xfrm>
          <a:off x="0" y="2068919"/>
          <a:ext cx="8229600" cy="1199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000" kern="1200" smtClean="0"/>
            <a:t>Za studena</a:t>
          </a:r>
          <a:endParaRPr lang="cs-CZ" sz="5000" kern="1200"/>
        </a:p>
      </dsp:txBody>
      <dsp:txXfrm>
        <a:off x="0" y="2068919"/>
        <a:ext cx="8229600" cy="1199250"/>
      </dsp:txXfrm>
    </dsp:sp>
    <dsp:sp modelId="{92C13741-F210-4D9B-9379-97B64BEEE2ED}">
      <dsp:nvSpPr>
        <dsp:cNvPr id="0" name=""/>
        <dsp:cNvSpPr/>
      </dsp:nvSpPr>
      <dsp:spPr>
        <a:xfrm>
          <a:off x="0" y="3268169"/>
          <a:ext cx="8229600" cy="1216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3500" rIns="355600" bIns="63500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900" kern="1200" smtClean="0"/>
            <a:t> vykapávání, lisování, vytáčení v medometu</a:t>
          </a:r>
          <a:endParaRPr lang="cs-CZ" sz="3900" kern="1200"/>
        </a:p>
      </dsp:txBody>
      <dsp:txXfrm>
        <a:off x="0" y="3268169"/>
        <a:ext cx="8229600" cy="121612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E1FA8D-0961-4801-B96C-9023B0EECBFB}">
      <dsp:nvSpPr>
        <dsp:cNvPr id="0" name=""/>
        <dsp:cNvSpPr/>
      </dsp:nvSpPr>
      <dsp:spPr>
        <a:xfrm>
          <a:off x="0" y="916136"/>
          <a:ext cx="8229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C7851C-D646-465C-8549-0644D22C3A98}">
      <dsp:nvSpPr>
        <dsp:cNvPr id="0" name=""/>
        <dsp:cNvSpPr/>
      </dsp:nvSpPr>
      <dsp:spPr>
        <a:xfrm>
          <a:off x="411078" y="75894"/>
          <a:ext cx="5755094" cy="1002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smtClean="0"/>
            <a:t>- cedí se přes síta</a:t>
          </a:r>
          <a:endParaRPr lang="cs-CZ" sz="3600" kern="1200"/>
        </a:p>
      </dsp:txBody>
      <dsp:txXfrm>
        <a:off x="411078" y="75894"/>
        <a:ext cx="5755094" cy="1002602"/>
      </dsp:txXfrm>
    </dsp:sp>
    <dsp:sp modelId="{CA3BFD97-9BB2-4CF4-925E-CE0EC0EF4B6D}">
      <dsp:nvSpPr>
        <dsp:cNvPr id="0" name=""/>
        <dsp:cNvSpPr/>
      </dsp:nvSpPr>
      <dsp:spPr>
        <a:xfrm>
          <a:off x="0" y="3473787"/>
          <a:ext cx="8229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9ABBF8-D5DD-4753-A31B-4117B8286191}">
      <dsp:nvSpPr>
        <dsp:cNvPr id="0" name=""/>
        <dsp:cNvSpPr/>
      </dsp:nvSpPr>
      <dsp:spPr>
        <a:xfrm>
          <a:off x="411078" y="1252736"/>
          <a:ext cx="5755094" cy="18744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smtClean="0"/>
            <a:t>- v teplém prostředí se nechá čeřit- pěna na povrchu se odstraňuje</a:t>
          </a:r>
          <a:endParaRPr lang="cs-CZ" sz="3600" kern="1200"/>
        </a:p>
      </dsp:txBody>
      <dsp:txXfrm>
        <a:off x="411078" y="1252736"/>
        <a:ext cx="5755094" cy="1874407"/>
      </dsp:txXfrm>
    </dsp:sp>
    <dsp:sp modelId="{E7463940-EFF2-40E8-8398-A8D1BCD04EC6}">
      <dsp:nvSpPr>
        <dsp:cNvPr id="0" name=""/>
        <dsp:cNvSpPr/>
      </dsp:nvSpPr>
      <dsp:spPr>
        <a:xfrm>
          <a:off x="0" y="4460900"/>
          <a:ext cx="8229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FB261E-6878-4F52-9347-75C26E71FA7D}">
      <dsp:nvSpPr>
        <dsp:cNvPr id="0" name=""/>
        <dsp:cNvSpPr/>
      </dsp:nvSpPr>
      <dsp:spPr>
        <a:xfrm>
          <a:off x="411078" y="3301383"/>
          <a:ext cx="5755094" cy="13218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smtClean="0"/>
            <a:t>- plnění do spotřebitelských   obalů</a:t>
          </a:r>
          <a:endParaRPr lang="cs-CZ" sz="3600" kern="1200"/>
        </a:p>
      </dsp:txBody>
      <dsp:txXfrm>
        <a:off x="411078" y="3301383"/>
        <a:ext cx="5755094" cy="132187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84E2-67D4-49DE-8E38-5D573CE4B6E5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8D1D-7D7B-4CE2-AF1E-44C7786E78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84E2-67D4-49DE-8E38-5D573CE4B6E5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8D1D-7D7B-4CE2-AF1E-44C7786E78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84E2-67D4-49DE-8E38-5D573CE4B6E5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8D1D-7D7B-4CE2-AF1E-44C7786E78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84E2-67D4-49DE-8E38-5D573CE4B6E5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8D1D-7D7B-4CE2-AF1E-44C7786E78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84E2-67D4-49DE-8E38-5D573CE4B6E5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8D1D-7D7B-4CE2-AF1E-44C7786E78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84E2-67D4-49DE-8E38-5D573CE4B6E5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8D1D-7D7B-4CE2-AF1E-44C7786E78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84E2-67D4-49DE-8E38-5D573CE4B6E5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8D1D-7D7B-4CE2-AF1E-44C7786E78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84E2-67D4-49DE-8E38-5D573CE4B6E5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8D1D-7D7B-4CE2-AF1E-44C7786E78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84E2-67D4-49DE-8E38-5D573CE4B6E5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8D1D-7D7B-4CE2-AF1E-44C7786E78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84E2-67D4-49DE-8E38-5D573CE4B6E5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8D1D-7D7B-4CE2-AF1E-44C7786E78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84E2-67D4-49DE-8E38-5D573CE4B6E5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8D1D-7D7B-4CE2-AF1E-44C7786E78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884E2-67D4-49DE-8E38-5D573CE4B6E5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C8D1D-7D7B-4CE2-AF1E-44C7786E787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13732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Označení materiálu:</a:t>
            </a:r>
            <a:r>
              <a:rPr lang="cs-CZ" dirty="0" smtClean="0"/>
              <a:t> 	</a:t>
            </a:r>
            <a:r>
              <a:rPr lang="cs-CZ" dirty="0" smtClean="0"/>
              <a:t>VY_32_INOVACE_DVOLE_SUROVINY1_19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Název materiálu:</a:t>
            </a:r>
            <a:r>
              <a:rPr lang="cs-CZ" dirty="0" smtClean="0"/>
              <a:t>	</a:t>
            </a:r>
            <a:r>
              <a:rPr lang="cs-CZ" dirty="0" smtClean="0"/>
              <a:t>MED</a:t>
            </a:r>
            <a:r>
              <a:rPr lang="cs-CZ" dirty="0" smtClean="0"/>
              <a:t>			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Tematická oblast:	</a:t>
            </a:r>
            <a:r>
              <a:rPr lang="cs-CZ" dirty="0" smtClean="0"/>
              <a:t>Suroviny, 1. ročník</a:t>
            </a:r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Anotace</a:t>
            </a:r>
            <a:r>
              <a:rPr lang="cs-CZ" b="1" dirty="0" smtClean="0"/>
              <a:t>:</a:t>
            </a:r>
            <a:r>
              <a:rPr lang="cs-CZ" dirty="0" smtClean="0"/>
              <a:t>	</a:t>
            </a:r>
            <a:r>
              <a:rPr lang="cs-CZ" dirty="0" smtClean="0"/>
              <a:t>Prezentace </a:t>
            </a:r>
            <a:r>
              <a:rPr lang="cs-CZ" dirty="0" smtClean="0"/>
              <a:t>slouží k výkladu nového učiva.</a:t>
            </a:r>
            <a:endParaRPr lang="en-US" i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Očekávaný výstup:</a:t>
            </a:r>
            <a:r>
              <a:rPr lang="cs-CZ" dirty="0" smtClean="0"/>
              <a:t>	</a:t>
            </a:r>
            <a:r>
              <a:rPr lang="cs-CZ" dirty="0" smtClean="0"/>
              <a:t>Žák </a:t>
            </a:r>
            <a:r>
              <a:rPr lang="cs-CZ" dirty="0" smtClean="0"/>
              <a:t>rozumí pojmu med, ví, jak med vzniká, umí vysvětlit </a:t>
            </a:r>
            <a:r>
              <a:rPr lang="cs-CZ" dirty="0" smtClean="0"/>
              <a:t>	složení, jakost</a:t>
            </a:r>
            <a:r>
              <a:rPr lang="cs-CZ" dirty="0" smtClean="0"/>
              <a:t>, druhy, použití a vady medu.</a:t>
            </a:r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Klíčová slova:	</a:t>
            </a:r>
            <a:r>
              <a:rPr lang="cs-CZ" dirty="0" smtClean="0"/>
              <a:t>vznik </a:t>
            </a:r>
            <a:r>
              <a:rPr lang="cs-CZ" dirty="0" smtClean="0"/>
              <a:t>medu, složení medu, jakost medu, skladování medu, </a:t>
            </a:r>
            <a:r>
              <a:rPr lang="cs-CZ" dirty="0" smtClean="0"/>
              <a:t>	význam </a:t>
            </a:r>
            <a:r>
              <a:rPr lang="cs-CZ" dirty="0" smtClean="0"/>
              <a:t>a </a:t>
            </a:r>
            <a:r>
              <a:rPr lang="cs-CZ" dirty="0" smtClean="0"/>
              <a:t>použití </a:t>
            </a:r>
            <a:r>
              <a:rPr lang="cs-CZ" dirty="0" smtClean="0"/>
              <a:t>medu</a:t>
            </a:r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Metodika</a:t>
            </a:r>
            <a:r>
              <a:rPr lang="cs-CZ" b="1" dirty="0" smtClean="0"/>
              <a:t>:</a:t>
            </a:r>
            <a:r>
              <a:rPr lang="cs-CZ" dirty="0" smtClean="0"/>
              <a:t> 	</a:t>
            </a:r>
            <a:r>
              <a:rPr lang="cs-CZ" dirty="0" smtClean="0"/>
              <a:t>Podklad </a:t>
            </a:r>
            <a:r>
              <a:rPr lang="cs-CZ" dirty="0" smtClean="0"/>
              <a:t>k výuce nové látky.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Obor:</a:t>
            </a:r>
            <a:r>
              <a:rPr lang="cs-CZ" dirty="0" smtClean="0"/>
              <a:t>	</a:t>
            </a:r>
            <a:r>
              <a:rPr lang="cs-CZ" dirty="0" smtClean="0"/>
              <a:t>29-54-H/01 </a:t>
            </a:r>
            <a:r>
              <a:rPr lang="cs-CZ" dirty="0" smtClean="0"/>
              <a:t>Cukrář		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Ročník:</a:t>
            </a:r>
            <a:r>
              <a:rPr lang="cs-CZ" dirty="0" smtClean="0"/>
              <a:t>	</a:t>
            </a:r>
            <a:r>
              <a:rPr lang="cs-CZ" dirty="0" smtClean="0"/>
              <a:t>1</a:t>
            </a:r>
            <a:r>
              <a:rPr lang="cs-CZ" dirty="0" smtClean="0"/>
              <a:t>.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Autor</a:t>
            </a:r>
            <a:r>
              <a:rPr lang="cs-CZ" b="1" dirty="0" smtClean="0"/>
              <a:t>:</a:t>
            </a:r>
            <a:r>
              <a:rPr lang="cs-CZ" dirty="0" smtClean="0"/>
              <a:t> 	Ing. Lenka Dvořáčková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Zpracováno </a:t>
            </a:r>
            <a:r>
              <a:rPr lang="cs-CZ" b="1" dirty="0" smtClean="0"/>
              <a:t>dne:	</a:t>
            </a:r>
            <a:r>
              <a:rPr lang="cs-CZ" dirty="0" smtClean="0"/>
              <a:t>20</a:t>
            </a:r>
            <a:r>
              <a:rPr lang="cs-CZ" dirty="0" smtClean="0"/>
              <a:t>. 02. 2013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endParaRPr lang="en-US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en-US" dirty="0" err="1" smtClean="0"/>
              <a:t>Prohlašuji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tvorbě</a:t>
            </a:r>
            <a:r>
              <a:rPr lang="en-US" dirty="0" smtClean="0"/>
              <a:t> </a:t>
            </a:r>
            <a:r>
              <a:rPr lang="en-US" dirty="0" err="1" smtClean="0"/>
              <a:t>výukového</a:t>
            </a:r>
            <a:r>
              <a:rPr lang="en-US" dirty="0" smtClean="0"/>
              <a:t> </a:t>
            </a:r>
            <a:r>
              <a:rPr lang="en-US" dirty="0" err="1" smtClean="0"/>
              <a:t>materiálu</a:t>
            </a:r>
            <a:r>
              <a:rPr lang="en-US" dirty="0" smtClean="0"/>
              <a:t> </a:t>
            </a:r>
            <a:r>
              <a:rPr lang="en-US" dirty="0" err="1" smtClean="0"/>
              <a:t>jsem</a:t>
            </a:r>
            <a:r>
              <a:rPr lang="en-US" dirty="0" smtClean="0"/>
              <a:t> </a:t>
            </a:r>
            <a:r>
              <a:rPr lang="en-US" dirty="0" err="1" smtClean="0"/>
              <a:t>respektoval</a:t>
            </a:r>
            <a:r>
              <a:rPr lang="en-US" dirty="0" smtClean="0"/>
              <a:t>(a) </a:t>
            </a:r>
            <a:r>
              <a:rPr lang="en-US" dirty="0" err="1" smtClean="0"/>
              <a:t>všeobecně</a:t>
            </a:r>
            <a:r>
              <a:rPr lang="en-US" dirty="0" smtClean="0"/>
              <a:t> </a:t>
            </a:r>
            <a:r>
              <a:rPr lang="en-US" dirty="0" err="1" smtClean="0"/>
              <a:t>užívané</a:t>
            </a:r>
            <a:r>
              <a:rPr lang="en-US" dirty="0" smtClean="0"/>
              <a:t> </a:t>
            </a:r>
            <a:r>
              <a:rPr lang="en-US" dirty="0" err="1" smtClean="0"/>
              <a:t>právní</a:t>
            </a:r>
            <a:r>
              <a:rPr lang="en-US" dirty="0" smtClean="0"/>
              <a:t> a </a:t>
            </a:r>
            <a:r>
              <a:rPr lang="en-US" dirty="0" err="1" smtClean="0"/>
              <a:t>morální</a:t>
            </a:r>
            <a:r>
              <a:rPr lang="en-US" dirty="0" smtClean="0"/>
              <a:t> </a:t>
            </a:r>
            <a:r>
              <a:rPr lang="en-US" dirty="0" err="1" smtClean="0"/>
              <a:t>zvyklosti</a:t>
            </a:r>
            <a:r>
              <a:rPr lang="en-US" dirty="0" smtClean="0"/>
              <a:t>, </a:t>
            </a:r>
            <a:r>
              <a:rPr lang="en-US" dirty="0" err="1" smtClean="0"/>
              <a:t>autorská</a:t>
            </a:r>
            <a:r>
              <a:rPr lang="en-US" dirty="0" smtClean="0"/>
              <a:t> a </a:t>
            </a:r>
            <a:r>
              <a:rPr lang="en-US" dirty="0" err="1" smtClean="0"/>
              <a:t>jiná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</a:t>
            </a:r>
            <a:r>
              <a:rPr lang="en-US" dirty="0" err="1" smtClean="0"/>
              <a:t>třetích</a:t>
            </a:r>
            <a:r>
              <a:rPr lang="en-US" dirty="0" smtClean="0"/>
              <a:t> </a:t>
            </a:r>
            <a:r>
              <a:rPr lang="en-US" dirty="0" err="1" smtClean="0"/>
              <a:t>osob</a:t>
            </a:r>
            <a:r>
              <a:rPr lang="en-US" dirty="0" smtClean="0"/>
              <a:t>, </a:t>
            </a:r>
            <a:r>
              <a:rPr lang="en-US" dirty="0" err="1" smtClean="0"/>
              <a:t>zejména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</a:t>
            </a:r>
            <a:r>
              <a:rPr lang="en-US" dirty="0" err="1" smtClean="0"/>
              <a:t>duševního</a:t>
            </a:r>
            <a:r>
              <a:rPr lang="en-US" dirty="0" smtClean="0"/>
              <a:t> </a:t>
            </a:r>
            <a:r>
              <a:rPr lang="en-US" dirty="0" err="1" smtClean="0"/>
              <a:t>vlastnictví</a:t>
            </a:r>
            <a:r>
              <a:rPr lang="en-US" dirty="0" smtClean="0"/>
              <a:t> (</a:t>
            </a:r>
            <a:r>
              <a:rPr lang="en-US" dirty="0" err="1" smtClean="0"/>
              <a:t>např</a:t>
            </a:r>
            <a:r>
              <a:rPr lang="en-US" dirty="0" smtClean="0"/>
              <a:t>. </a:t>
            </a:r>
            <a:r>
              <a:rPr lang="en-US" dirty="0" err="1" smtClean="0"/>
              <a:t>práva</a:t>
            </a:r>
            <a:r>
              <a:rPr lang="en-US" dirty="0" smtClean="0"/>
              <a:t> k </a:t>
            </a:r>
            <a:r>
              <a:rPr lang="en-US" dirty="0" err="1" smtClean="0"/>
              <a:t>obchodní</a:t>
            </a:r>
            <a:r>
              <a:rPr lang="en-US" dirty="0" smtClean="0"/>
              <a:t> </a:t>
            </a:r>
            <a:r>
              <a:rPr lang="en-US" dirty="0" err="1" smtClean="0"/>
              <a:t>firmě</a:t>
            </a:r>
            <a:r>
              <a:rPr lang="en-US" dirty="0" smtClean="0"/>
              <a:t>, </a:t>
            </a:r>
            <a:r>
              <a:rPr lang="en-US" dirty="0" err="1" smtClean="0"/>
              <a:t>autorská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k software, k </a:t>
            </a:r>
            <a:r>
              <a:rPr lang="en-US" dirty="0" err="1" smtClean="0"/>
              <a:t>filmovým</a:t>
            </a:r>
            <a:r>
              <a:rPr lang="en-US" dirty="0" smtClean="0"/>
              <a:t>, </a:t>
            </a:r>
            <a:r>
              <a:rPr lang="en-US" dirty="0" err="1" smtClean="0"/>
              <a:t>hudebním</a:t>
            </a:r>
            <a:r>
              <a:rPr lang="en-US" dirty="0" smtClean="0"/>
              <a:t> a </a:t>
            </a:r>
            <a:r>
              <a:rPr lang="en-US" dirty="0" err="1" smtClean="0"/>
              <a:t>fotografickým</a:t>
            </a:r>
            <a:r>
              <a:rPr lang="en-US" dirty="0" smtClean="0"/>
              <a:t> </a:t>
            </a:r>
            <a:r>
              <a:rPr lang="en-US" dirty="0" err="1" smtClean="0"/>
              <a:t>dílům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k </a:t>
            </a:r>
            <a:r>
              <a:rPr lang="en-US" dirty="0" err="1" smtClean="0"/>
              <a:t>ochranným</a:t>
            </a:r>
            <a:r>
              <a:rPr lang="en-US" dirty="0" smtClean="0"/>
              <a:t> </a:t>
            </a:r>
            <a:r>
              <a:rPr lang="en-US" dirty="0" err="1" smtClean="0"/>
              <a:t>známkám</a:t>
            </a:r>
            <a:r>
              <a:rPr lang="en-US" dirty="0" smtClean="0"/>
              <a:t>) </a:t>
            </a:r>
            <a:r>
              <a:rPr lang="en-US" dirty="0" err="1" smtClean="0"/>
              <a:t>dle</a:t>
            </a:r>
            <a:r>
              <a:rPr lang="en-US" dirty="0" smtClean="0"/>
              <a:t> </a:t>
            </a:r>
            <a:r>
              <a:rPr lang="en-US" dirty="0" err="1" smtClean="0"/>
              <a:t>zákona</a:t>
            </a:r>
            <a:r>
              <a:rPr lang="en-US" dirty="0" smtClean="0"/>
              <a:t> 121/2000 Sb. (</a:t>
            </a:r>
            <a:r>
              <a:rPr lang="en-US" dirty="0" err="1" smtClean="0"/>
              <a:t>autorský</a:t>
            </a:r>
            <a:r>
              <a:rPr lang="en-US" dirty="0" smtClean="0"/>
              <a:t> </a:t>
            </a:r>
            <a:r>
              <a:rPr lang="en-US" dirty="0" err="1" smtClean="0"/>
              <a:t>zákon</a:t>
            </a:r>
            <a:r>
              <a:rPr lang="en-US" dirty="0" smtClean="0"/>
              <a:t>). </a:t>
            </a:r>
            <a:r>
              <a:rPr lang="en-US" dirty="0" err="1" smtClean="0"/>
              <a:t>Nesu</a:t>
            </a:r>
            <a:r>
              <a:rPr lang="en-US" dirty="0" smtClean="0"/>
              <a:t> </a:t>
            </a:r>
            <a:r>
              <a:rPr lang="en-US" dirty="0" err="1" smtClean="0"/>
              <a:t>veškerou</a:t>
            </a:r>
            <a:r>
              <a:rPr lang="en-US" dirty="0" smtClean="0"/>
              <a:t> </a:t>
            </a:r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odpovědnost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obsah</a:t>
            </a:r>
            <a:r>
              <a:rPr lang="en-US" dirty="0" smtClean="0"/>
              <a:t> a </a:t>
            </a:r>
            <a:r>
              <a:rPr lang="en-US" dirty="0" err="1" smtClean="0"/>
              <a:t>původ</a:t>
            </a:r>
            <a:r>
              <a:rPr lang="en-US" dirty="0" smtClean="0"/>
              <a:t> </a:t>
            </a:r>
            <a:r>
              <a:rPr lang="en-US" dirty="0" err="1" smtClean="0"/>
              <a:t>svého</a:t>
            </a:r>
            <a:r>
              <a:rPr lang="en-US" dirty="0" smtClean="0"/>
              <a:t> </a:t>
            </a:r>
            <a:r>
              <a:rPr lang="en-US" dirty="0" err="1" smtClean="0"/>
              <a:t>díla</a:t>
            </a:r>
            <a:r>
              <a:rPr lang="en-US" dirty="0" smtClean="0"/>
              <a:t>.</a:t>
            </a:r>
            <a:endParaRPr lang="cs-CZ" dirty="0" smtClean="0"/>
          </a:p>
          <a:p>
            <a:pPr>
              <a:tabLst>
                <a:tab pos="2428875" algn="l"/>
              </a:tabLst>
            </a:pP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4624" y="260648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Druhy medu</a:t>
            </a:r>
            <a:endParaRPr lang="cs-CZ" b="1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Druhy medu</a:t>
            </a:r>
            <a:endParaRPr lang="cs-CZ" b="1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Druhy medu</a:t>
            </a:r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Druhy medu</a:t>
            </a:r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95536" y="1556793"/>
          <a:ext cx="7920880" cy="2232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  <p:pic>
        <p:nvPicPr>
          <p:cNvPr id="6" name="Obrázek 5" descr="vceli-med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83768" y="3933056"/>
            <a:ext cx="4000500" cy="223495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Skladování medu</a:t>
            </a:r>
            <a:endParaRPr lang="cs-CZ" b="1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smtClean="0"/>
              <a:t> v obalech, které neovlivňují chuťové a aromatické vlastnosti </a:t>
            </a:r>
          </a:p>
          <a:p>
            <a:pPr>
              <a:buFont typeface="Wingdings" pitchFamily="2" charset="2"/>
              <a:buChar char="q"/>
            </a:pPr>
            <a:r>
              <a:rPr lang="cs-CZ" smtClean="0"/>
              <a:t> vhodné – skleněné, kameninové, porcelánové, nerezové</a:t>
            </a:r>
          </a:p>
          <a:p>
            <a:pPr>
              <a:buFont typeface="Wingdings" pitchFamily="2" charset="2"/>
              <a:buChar char="q"/>
            </a:pPr>
            <a:r>
              <a:rPr lang="cs-CZ" smtClean="0"/>
              <a:t> nevhodné – dřevěné, kovové</a:t>
            </a:r>
          </a:p>
          <a:p>
            <a:pPr>
              <a:buFont typeface="Wingdings" pitchFamily="2" charset="2"/>
              <a:buChar char="q"/>
            </a:pPr>
            <a:r>
              <a:rPr lang="cs-CZ" smtClean="0"/>
              <a:t> nádoby musí být dobře uzavřené</a:t>
            </a:r>
          </a:p>
          <a:p>
            <a:pPr>
              <a:buFont typeface="Wingdings" pitchFamily="2" charset="2"/>
              <a:buChar char="q"/>
            </a:pPr>
            <a:r>
              <a:rPr lang="cs-CZ" smtClean="0"/>
              <a:t> v suchých, čistých skladech s teplotou do      20 °C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Význam medu ve výživě</a:t>
            </a:r>
            <a:endParaRPr lang="cs-CZ" b="1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cs-CZ" smtClean="0"/>
              <a:t> snadno stravitelný</a:t>
            </a:r>
          </a:p>
          <a:p>
            <a:pPr>
              <a:buNone/>
            </a:pPr>
            <a:r>
              <a:rPr lang="cs-CZ" smtClean="0"/>
              <a:t>         - rychle se vstřebává do krve</a:t>
            </a:r>
          </a:p>
          <a:p>
            <a:pPr>
              <a:buFont typeface="Wingdings" pitchFamily="2" charset="2"/>
              <a:buChar char="v"/>
            </a:pPr>
            <a:r>
              <a:rPr lang="cs-CZ" smtClean="0"/>
              <a:t> má biologickou hodnotu</a:t>
            </a:r>
          </a:p>
          <a:p>
            <a:pPr>
              <a:buNone/>
            </a:pPr>
            <a:r>
              <a:rPr lang="cs-CZ" smtClean="0"/>
              <a:t>         - vhodné sladidlo pro děti, nemocné a staré      	lidi</a:t>
            </a:r>
          </a:p>
          <a:p>
            <a:pPr>
              <a:buFont typeface="Wingdings" pitchFamily="2" charset="2"/>
              <a:buChar char="v"/>
            </a:pPr>
            <a:r>
              <a:rPr lang="cs-CZ" smtClean="0"/>
              <a:t> obsahuje vitamíny a léčivé látky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Použití medu v potravinářs</a:t>
            </a:r>
            <a:r>
              <a:rPr lang="cs-CZ" smtClean="0"/>
              <a:t>tví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cs-CZ" smtClean="0"/>
              <a:t>výroba trvanlivého pečiva, perníků, sušenek, bonbonů a karamel</a:t>
            </a:r>
          </a:p>
          <a:p>
            <a:pPr marL="514350" indent="-514350">
              <a:buFont typeface="+mj-lt"/>
              <a:buAutoNum type="arabicParenR"/>
            </a:pPr>
            <a:r>
              <a:rPr lang="cs-CZ" smtClean="0"/>
              <a:t>výroba nápojů </a:t>
            </a:r>
          </a:p>
          <a:p>
            <a:pPr marL="914400" lvl="1" indent="-514350">
              <a:buNone/>
            </a:pPr>
            <a:r>
              <a:rPr lang="cs-CZ" smtClean="0"/>
              <a:t>	– </a:t>
            </a:r>
            <a:r>
              <a:rPr lang="cs-CZ" sz="3200" smtClean="0"/>
              <a:t>medovina, medové pivo, víno</a:t>
            </a:r>
          </a:p>
          <a:p>
            <a:pPr marL="514350" indent="-514350">
              <a:buFont typeface="+mj-lt"/>
              <a:buAutoNum type="arabicParenR"/>
            </a:pPr>
            <a:r>
              <a:rPr lang="cs-CZ" smtClean="0"/>
              <a:t>v cukrářství medová perníkové těsta a výrobky z těchto těst</a:t>
            </a:r>
          </a:p>
          <a:p>
            <a:pPr marL="514350" indent="-514350">
              <a:buNone/>
            </a:pPr>
            <a:r>
              <a:rPr lang="cs-CZ" smtClean="0"/>
              <a:t>		 – medovníky, koláčky, tyčinky, perníky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Kontrolní otázky</a:t>
            </a:r>
            <a:endParaRPr lang="cs-CZ" b="1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cs-CZ" smtClean="0"/>
              <a:t>Vysvětli, co je to med.</a:t>
            </a:r>
          </a:p>
          <a:p>
            <a:pPr marL="514350" indent="-514350"/>
            <a:r>
              <a:rPr lang="cs-CZ" smtClean="0"/>
              <a:t>Jak med vzniká?</a:t>
            </a:r>
          </a:p>
          <a:p>
            <a:pPr marL="514350" indent="-514350"/>
            <a:r>
              <a:rPr lang="cs-CZ" smtClean="0"/>
              <a:t>Popiš složení medu.</a:t>
            </a:r>
          </a:p>
          <a:p>
            <a:pPr marL="514350" indent="-514350"/>
            <a:r>
              <a:rPr lang="cs-CZ" smtClean="0"/>
              <a:t>Jaké druhy medu znáš?</a:t>
            </a:r>
          </a:p>
          <a:p>
            <a:pPr marL="514350" indent="-514350"/>
            <a:r>
              <a:rPr lang="cs-CZ" smtClean="0"/>
              <a:t>Jaký med je nejkvalitnější?</a:t>
            </a:r>
          </a:p>
          <a:p>
            <a:pPr marL="514350" indent="-514350"/>
            <a:r>
              <a:rPr lang="cs-CZ" smtClean="0"/>
              <a:t>Vyjmenuj vady medu.</a:t>
            </a:r>
          </a:p>
          <a:p>
            <a:pPr marL="514350" indent="-514350"/>
            <a:r>
              <a:rPr lang="cs-CZ" smtClean="0"/>
              <a:t>Jak se med správně skladuje?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Použitá literatura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BLÁHA, Ludvík, RNDr. Ivana KOPOVÁ a František ŠREK. </a:t>
            </a:r>
            <a:r>
              <a:rPr lang="cs-CZ" i="1" smtClean="0"/>
              <a:t>SUROVINY: pro učební obor Cukrář, Cukrářka</a:t>
            </a:r>
            <a:r>
              <a:rPr lang="cs-CZ" smtClean="0"/>
              <a:t>. 4. aktualizované vydání. Praha: Informatorium, spol.s.r.o., 2007. 4. ISBN 978-80-7333-000-2.</a:t>
            </a:r>
          </a:p>
          <a:p>
            <a:pPr>
              <a:buNone/>
            </a:pPr>
            <a:r>
              <a:rPr lang="cs-CZ" b="1" smtClean="0"/>
              <a:t>Použité zdroje:</a:t>
            </a:r>
          </a:p>
          <a:p>
            <a:r>
              <a:rPr lang="cs-CZ" smtClean="0"/>
              <a:t>http://www.bonella.cz/vyziva/vceli-med-je-zdrava-sladkost.html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12000" smtClean="0"/>
              <a:t>MED</a:t>
            </a:r>
            <a:endParaRPr lang="cs-CZ" sz="12000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MED</a:t>
            </a:r>
            <a:endParaRPr lang="cs-CZ" b="1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Vznik medu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včely nasávají do medového váčku sladké šťávy – nektar z květů</a:t>
            </a:r>
          </a:p>
          <a:p>
            <a:r>
              <a:rPr lang="cs-CZ" smtClean="0"/>
              <a:t>šťávy se mísí s enzymy slin</a:t>
            </a:r>
          </a:p>
          <a:p>
            <a:r>
              <a:rPr lang="cs-CZ" smtClean="0"/>
              <a:t>naplněný váček včela vyprázdní do plástů</a:t>
            </a:r>
          </a:p>
          <a:p>
            <a:r>
              <a:rPr lang="cs-CZ" smtClean="0"/>
              <a:t>včely dělnice šťávu upravují – zahušťují ji, obohacují o ochranné látky, šťáva zraje</a:t>
            </a:r>
          </a:p>
          <a:p>
            <a:r>
              <a:rPr lang="cs-CZ" smtClean="0"/>
              <a:t>při zrání šťáva houstne, získává barvu, chuť a vůni medu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Získávání medu z plástů</a:t>
            </a:r>
            <a:endParaRPr lang="cs-CZ" b="1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Ošetření medu</a:t>
            </a:r>
            <a:endParaRPr lang="cs-CZ" b="1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29600" cy="4813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Průměrné složení medu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Ovlivněno druhem šťáv</a:t>
            </a:r>
          </a:p>
          <a:p>
            <a:pPr>
              <a:buFont typeface="Wingdings" pitchFamily="2" charset="2"/>
              <a:buChar char="q"/>
            </a:pPr>
            <a:r>
              <a:rPr lang="cs-CZ" smtClean="0"/>
              <a:t> voda 16-22 %</a:t>
            </a:r>
          </a:p>
          <a:p>
            <a:pPr>
              <a:buFont typeface="Wingdings" pitchFamily="2" charset="2"/>
              <a:buChar char="q"/>
            </a:pPr>
            <a:r>
              <a:rPr lang="cs-CZ" smtClean="0"/>
              <a:t> sacharóza 1-4 %</a:t>
            </a:r>
          </a:p>
          <a:p>
            <a:pPr>
              <a:buFont typeface="Wingdings" pitchFamily="2" charset="2"/>
              <a:buChar char="q"/>
            </a:pPr>
            <a:r>
              <a:rPr lang="cs-CZ" smtClean="0"/>
              <a:t> glukóza 29-37 %</a:t>
            </a:r>
          </a:p>
          <a:p>
            <a:pPr>
              <a:buFont typeface="Wingdings" pitchFamily="2" charset="2"/>
              <a:buChar char="q"/>
            </a:pPr>
            <a:r>
              <a:rPr lang="cs-CZ" smtClean="0"/>
              <a:t> fruktóza 32-42 %</a:t>
            </a:r>
          </a:p>
          <a:p>
            <a:pPr>
              <a:buFont typeface="Wingdings" pitchFamily="2" charset="2"/>
              <a:buChar char="q"/>
            </a:pPr>
            <a:r>
              <a:rPr lang="cs-CZ" smtClean="0"/>
              <a:t> dextriny 1-12 %</a:t>
            </a:r>
          </a:p>
          <a:p>
            <a:pPr>
              <a:buFont typeface="Wingdings" pitchFamily="2" charset="2"/>
              <a:buChar char="q"/>
            </a:pPr>
            <a:r>
              <a:rPr lang="cs-CZ" smtClean="0"/>
              <a:t> malé množství – bílkovin, minerálních látek, organických kyselin, vitamín B, C, hormony, enzymy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Kvalita, jakost medu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cs-CZ" smtClean="0"/>
              <a:t> </a:t>
            </a:r>
            <a:r>
              <a:rPr lang="cs-CZ" b="1" smtClean="0"/>
              <a:t>barva</a:t>
            </a:r>
            <a:r>
              <a:rPr lang="cs-CZ" smtClean="0"/>
              <a:t> 	– bezbarvý až tmavohnědý</a:t>
            </a:r>
          </a:p>
          <a:p>
            <a:pPr>
              <a:buFont typeface="Wingdings" pitchFamily="2" charset="2"/>
              <a:buChar char="v"/>
            </a:pPr>
            <a:r>
              <a:rPr lang="cs-CZ" smtClean="0"/>
              <a:t> </a:t>
            </a:r>
            <a:r>
              <a:rPr lang="cs-CZ" b="1" smtClean="0"/>
              <a:t>vůně</a:t>
            </a:r>
            <a:r>
              <a:rPr lang="cs-CZ" smtClean="0"/>
              <a:t>	– podle květů</a:t>
            </a:r>
          </a:p>
          <a:p>
            <a:pPr>
              <a:buFont typeface="Wingdings" pitchFamily="2" charset="2"/>
              <a:buChar char="v"/>
            </a:pPr>
            <a:r>
              <a:rPr lang="cs-CZ" smtClean="0"/>
              <a:t> </a:t>
            </a:r>
            <a:r>
              <a:rPr lang="cs-CZ" b="1" smtClean="0"/>
              <a:t>chuť</a:t>
            </a:r>
            <a:r>
              <a:rPr lang="cs-CZ" smtClean="0"/>
              <a:t> 	– sladká, s aromatickou příchutí</a:t>
            </a:r>
          </a:p>
          <a:p>
            <a:pPr>
              <a:buFont typeface="Wingdings" pitchFamily="2" charset="2"/>
              <a:buChar char="v"/>
            </a:pPr>
            <a:r>
              <a:rPr lang="cs-CZ" smtClean="0"/>
              <a:t> </a:t>
            </a:r>
            <a:r>
              <a:rPr lang="cs-CZ" b="1" smtClean="0"/>
              <a:t>konzistence</a:t>
            </a:r>
            <a:r>
              <a:rPr lang="cs-CZ" smtClean="0"/>
              <a:t> – přiměřeně hustá</a:t>
            </a:r>
          </a:p>
          <a:p>
            <a:pPr>
              <a:buFontTx/>
              <a:buChar char="-"/>
            </a:pPr>
            <a:r>
              <a:rPr lang="cs-CZ" smtClean="0"/>
              <a:t>časem ztrácí tekutost, krystalizuje</a:t>
            </a:r>
          </a:p>
          <a:p>
            <a:pPr>
              <a:buFontTx/>
              <a:buChar char="-"/>
            </a:pPr>
            <a:r>
              <a:rPr lang="cs-CZ" smtClean="0"/>
              <a:t>krystalizace si uchovává vzácné látky</a:t>
            </a:r>
          </a:p>
          <a:p>
            <a:pPr>
              <a:buFontTx/>
              <a:buChar char="-"/>
            </a:pPr>
            <a:r>
              <a:rPr lang="cs-CZ" smtClean="0"/>
              <a:t>rozehřátí ve vodní lázni – do 40 °C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Vady medu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zjišťují se smyslovým posouzením</a:t>
            </a:r>
          </a:p>
          <a:p>
            <a:pPr>
              <a:buFont typeface="Wingdings" pitchFamily="2" charset="2"/>
              <a:buChar char="q"/>
            </a:pPr>
            <a:r>
              <a:rPr lang="cs-CZ" smtClean="0"/>
              <a:t> </a:t>
            </a:r>
            <a:r>
              <a:rPr lang="cs-CZ" b="1" smtClean="0"/>
              <a:t>vzhled</a:t>
            </a:r>
            <a:r>
              <a:rPr lang="cs-CZ" smtClean="0"/>
              <a:t> </a:t>
            </a:r>
            <a:r>
              <a:rPr lang="cs-CZ" b="1" smtClean="0"/>
              <a:t>medu</a:t>
            </a:r>
          </a:p>
          <a:p>
            <a:pPr>
              <a:buNone/>
            </a:pPr>
            <a:r>
              <a:rPr lang="cs-CZ" smtClean="0"/>
              <a:t>– špatné vyčištění medu, pěna na povrchu</a:t>
            </a:r>
          </a:p>
          <a:p>
            <a:pPr>
              <a:buFont typeface="Wingdings" pitchFamily="2" charset="2"/>
              <a:buChar char="q"/>
            </a:pPr>
            <a:r>
              <a:rPr lang="cs-CZ" smtClean="0"/>
              <a:t> </a:t>
            </a:r>
            <a:r>
              <a:rPr lang="cs-CZ" b="1" smtClean="0"/>
              <a:t>vůně medu</a:t>
            </a:r>
          </a:p>
          <a:p>
            <a:pPr>
              <a:buNone/>
            </a:pPr>
            <a:r>
              <a:rPr lang="cs-CZ" smtClean="0"/>
              <a:t>– špatným vyčištěním včelínem</a:t>
            </a:r>
          </a:p>
          <a:p>
            <a:pPr>
              <a:buFont typeface="Wingdings" pitchFamily="2" charset="2"/>
              <a:buChar char="q"/>
            </a:pPr>
            <a:r>
              <a:rPr lang="cs-CZ" smtClean="0"/>
              <a:t> </a:t>
            </a:r>
            <a:r>
              <a:rPr lang="cs-CZ" b="1" smtClean="0"/>
              <a:t>chuť medu</a:t>
            </a:r>
          </a:p>
          <a:p>
            <a:pPr>
              <a:buNone/>
            </a:pPr>
            <a:r>
              <a:rPr lang="cs-CZ" smtClean="0"/>
              <a:t>– kvašením – kvasná, nakyslá chuť</a:t>
            </a:r>
          </a:p>
          <a:p>
            <a:pPr>
              <a:buNone/>
            </a:pPr>
            <a:r>
              <a:rPr lang="cs-CZ" smtClean="0"/>
              <a:t>– stářím 	 – nahořklý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644</Words>
  <Application>Microsoft Office PowerPoint</Application>
  <PresentationFormat>Předvádění na obrazovce (4:3)</PresentationFormat>
  <Paragraphs>141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Snímek 1</vt:lpstr>
      <vt:lpstr>MED</vt:lpstr>
      <vt:lpstr>MED</vt:lpstr>
      <vt:lpstr>Vznik medu</vt:lpstr>
      <vt:lpstr>Získávání medu z plástů</vt:lpstr>
      <vt:lpstr>Ošetření medu</vt:lpstr>
      <vt:lpstr>Průměrné složení medu</vt:lpstr>
      <vt:lpstr>Kvalita, jakost medu</vt:lpstr>
      <vt:lpstr>Vady medu</vt:lpstr>
      <vt:lpstr>Druhy medu</vt:lpstr>
      <vt:lpstr>Druhy medu</vt:lpstr>
      <vt:lpstr>Druhy medu</vt:lpstr>
      <vt:lpstr>Druhy medu</vt:lpstr>
      <vt:lpstr>Skladování medu</vt:lpstr>
      <vt:lpstr>Význam medu ve výživě</vt:lpstr>
      <vt:lpstr>Použití medu v potravinářství</vt:lpstr>
      <vt:lpstr>Kontrolní otázky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</dc:title>
  <dc:creator>admin</dc:creator>
  <cp:lastModifiedBy>Hana</cp:lastModifiedBy>
  <cp:revision>9</cp:revision>
  <dcterms:created xsi:type="dcterms:W3CDTF">2013-01-12T18:21:56Z</dcterms:created>
  <dcterms:modified xsi:type="dcterms:W3CDTF">2013-07-10T09:15:14Z</dcterms:modified>
</cp:coreProperties>
</file>