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67" r:id="rId4"/>
    <p:sldId id="275" r:id="rId5"/>
    <p:sldId id="273" r:id="rId6"/>
    <p:sldId id="268" r:id="rId7"/>
    <p:sldId id="269" r:id="rId8"/>
    <p:sldId id="270" r:id="rId9"/>
    <p:sldId id="271" r:id="rId10"/>
    <p:sldId id="272" r:id="rId11"/>
    <p:sldId id="276" r:id="rId12"/>
    <p:sldId id="277" r:id="rId13"/>
    <p:sldId id="264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165957.ua.all.biz/cs/bramborovy-skrob-g1956247" TargetMode="External"/><Relationship Id="rId2" Type="http://schemas.openxmlformats.org/officeDocument/2006/relationships/hyperlink" Target="http://www.zlacnene.sk/detail/dr-oetker-gustin-kukuricny-skrob-solamyl-zemiakovy-skrob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necnice-cb.cz/slunecnice-cb/eshop/1-1-zdrave-potraviny/64-3-PUDINKY-A-SKROBY" TargetMode="External"/><Relationship Id="rId2" Type="http://schemas.openxmlformats.org/officeDocument/2006/relationships/hyperlink" Target="http://www.kaba-drogerie.cz/kabapranitexti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ss.cz/files/kpucebnice/p/pv/1/druhyobilovi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 VY_32_INOVACE_DVOLE_SUROVINY2_05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 Charakteristika a výroba škrobů</a:t>
            </a:r>
            <a:r>
              <a:rPr lang="cs-CZ" b="1" smtClean="0"/>
              <a:t>	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		 </a:t>
            </a:r>
            <a:r>
              <a:rPr lang="cs-CZ" smtClean="0"/>
              <a:t>Suroviny, 2.ročník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 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 Prezentace slouží k seznámení se vznikem , výrobou  a významem 			 škrobů. Žák se seznámí se správným skladováním škrobů.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 bramborový škrob, Solamyl, Maizena, pudink, skladování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 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 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 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 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</a:t>
            </a:r>
            <a:r>
              <a:rPr lang="cs-CZ" smtClean="0"/>
              <a:t>20. 9. 2013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bramborového škrobu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oprané brambory se nastrouhají na kaši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kaše se vypere studenou vodou na sítech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škrobové mléko se nechá ustát v kádích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nerozpustný škrob se usadí u dna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voda se stáhne, škrob se pročistí opakovaným propíráním vodou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škrob se vysuší 40-50 °C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rozemletí škrobu na škrobovou moučku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Skladování škrobů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 čistých, suchých, větraných skladech</a:t>
            </a:r>
          </a:p>
          <a:p>
            <a:r>
              <a:rPr lang="cs-CZ" smtClean="0"/>
              <a:t>bez slunečního záření </a:t>
            </a:r>
          </a:p>
          <a:p>
            <a:r>
              <a:rPr lang="cs-CZ" smtClean="0"/>
              <a:t>bez aromatický látek</a:t>
            </a:r>
          </a:p>
          <a:p>
            <a:r>
              <a:rPr lang="cs-CZ" smtClean="0"/>
              <a:t>vhodná teplota 20 °C</a:t>
            </a:r>
          </a:p>
          <a:p>
            <a:r>
              <a:rPr lang="cs-CZ" smtClean="0"/>
              <a:t>vlhkost do 70 %</a:t>
            </a:r>
          </a:p>
          <a:p>
            <a:pPr>
              <a:buNone/>
            </a:pPr>
            <a:r>
              <a:rPr lang="cs-CZ" b="1" smtClean="0"/>
              <a:t>Záruční doba:</a:t>
            </a:r>
          </a:p>
          <a:p>
            <a:r>
              <a:rPr lang="cs-CZ" smtClean="0"/>
              <a:t>škrob – 1 rok ode dne výroby</a:t>
            </a:r>
          </a:p>
          <a:p>
            <a:r>
              <a:rPr lang="cs-CZ" smtClean="0"/>
              <a:t>krémový prášek – 15 týdnů ode dne výroby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Jak vznikají škroby?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je to škrob?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Z čeho se škrob vyrábí?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Jaký mají škroby význam?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Na čem je založena výroba škrobů?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Popiš výrobu bramborového škrobu.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Uveď zásady správného skladování škrobu.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http://www.zlacnene.sk/detail/dr-oetker-gustin-kukuricny-skrob-solamyl-zemiakovy-skrob/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http://165957.ua.all.biz/cs/bramborovy-skrob-g1956247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smtClean="0"/>
              <a:t>Použité zdroje:</a:t>
            </a:r>
          </a:p>
          <a:p>
            <a:r>
              <a:rPr lang="cs-CZ" smtClean="0">
                <a:hlinkClick r:id="rId2"/>
              </a:rPr>
              <a:t>http://www.kaba-drogerie.cz/kabapranitextil.htm</a:t>
            </a:r>
            <a:endParaRPr lang="cs-CZ" smtClean="0"/>
          </a:p>
          <a:p>
            <a:r>
              <a:rPr lang="cs-CZ" smtClean="0">
                <a:hlinkClick r:id="rId3"/>
              </a:rPr>
              <a:t>http://www.slunecnice-cb.cz/slunecnice-cb/eshop/1-1-zdrave-potraviny/64-3-PUDINKY-A-SKROBY</a:t>
            </a:r>
            <a:endParaRPr lang="cs-CZ" smtClean="0"/>
          </a:p>
          <a:p>
            <a:r>
              <a:rPr lang="cs-CZ" smtClean="0">
                <a:hlinkClick r:id="rId4"/>
              </a:rPr>
              <a:t>http://www.ssss.cz/files/kpucebnice/p/pv/1/druhyobilovi.htm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24136"/>
          </a:xfrm>
        </p:spPr>
        <p:txBody>
          <a:bodyPr>
            <a:noAutofit/>
          </a:bodyPr>
          <a:lstStyle/>
          <a:p>
            <a:r>
              <a:rPr lang="cs-CZ" sz="8000" b="1" smtClean="0"/>
              <a:t>ŠKROBY</a:t>
            </a:r>
            <a:endParaRPr lang="cs-CZ" sz="8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pPr>
              <a:buNone/>
            </a:pPr>
            <a:r>
              <a:rPr lang="cs-CZ" smtClean="0"/>
              <a:t>			</a:t>
            </a:r>
            <a:r>
              <a:rPr lang="cs-CZ" sz="6000" b="1" smtClean="0"/>
              <a:t>Výroba škrobů</a:t>
            </a:r>
            <a:endParaRPr lang="cs-CZ" sz="60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/>
            </a:r>
            <a:br>
              <a:rPr lang="cs-CZ" b="1" smtClean="0"/>
            </a:br>
            <a:r>
              <a:rPr lang="cs-CZ" sz="4900" b="1" smtClean="0"/>
              <a:t>CHARAKTERISTIKA ŠKROBŮ</a:t>
            </a:r>
            <a:r>
              <a:rPr lang="cs-CZ" b="1" smtClean="0"/>
              <a:t/>
            </a:r>
            <a:br>
              <a:rPr lang="cs-CZ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rostliny je vytváří fotosyntézou</a:t>
            </a:r>
          </a:p>
          <a:p>
            <a:r>
              <a:rPr lang="cs-CZ" smtClean="0"/>
              <a:t>polysacharidy</a:t>
            </a:r>
          </a:p>
          <a:p>
            <a:r>
              <a:rPr lang="cs-CZ" smtClean="0"/>
              <a:t>základní stavební jednotkou je glukóza</a:t>
            </a:r>
          </a:p>
          <a:p>
            <a:r>
              <a:rPr lang="cs-CZ" smtClean="0"/>
              <a:t>slouží k výživě, k vývoji rostliny</a:t>
            </a:r>
          </a:p>
          <a:p>
            <a:r>
              <a:rPr lang="cs-CZ" smtClean="0"/>
              <a:t>přebytky škrobu se ukládají v hlízách, plodech, kořenech, v semenech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Stavba složení obilného zrna</a:t>
            </a:r>
            <a:endParaRPr lang="cs-CZ"/>
          </a:p>
        </p:txBody>
      </p:sp>
      <p:pic>
        <p:nvPicPr>
          <p:cNvPr id="5" name="Zástupný symbol pro obsah 4" descr="obil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6048672" cy="3456384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VÝZNAM ŠKROBŮ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výživa lidstva</a:t>
            </a:r>
          </a:p>
          <a:p>
            <a:r>
              <a:rPr lang="cs-CZ" smtClean="0"/>
              <a:t>zahušťovací prostředek</a:t>
            </a:r>
          </a:p>
          <a:p>
            <a:r>
              <a:rPr lang="cs-CZ" smtClean="0"/>
              <a:t>součást pudinků</a:t>
            </a:r>
          </a:p>
          <a:p>
            <a:r>
              <a:rPr lang="cs-CZ" smtClean="0"/>
              <a:t>škrobení prádla</a:t>
            </a:r>
          </a:p>
          <a:p>
            <a:r>
              <a:rPr lang="cs-CZ" smtClean="0"/>
              <a:t>výroba ethanolu</a:t>
            </a:r>
          </a:p>
          <a:p>
            <a:r>
              <a:rPr lang="cs-CZ" smtClean="0"/>
              <a:t>výroba lepidel</a:t>
            </a:r>
          </a:p>
          <a:p>
            <a:r>
              <a:rPr lang="cs-CZ" smtClean="0"/>
              <a:t>kosmetika, farmacie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sk004 skrob bramborov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276872"/>
            <a:ext cx="180020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</a:t>
            </a:r>
            <a:r>
              <a:rPr lang="cs-CZ" smtClean="0"/>
              <a:t> </a:t>
            </a:r>
            <a:r>
              <a:rPr lang="cs-CZ" b="1" smtClean="0"/>
              <a:t>ŠKROBŮ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bramborový</a:t>
            </a:r>
          </a:p>
          <a:p>
            <a:r>
              <a:rPr lang="cs-CZ" smtClean="0"/>
              <a:t>pšeničný</a:t>
            </a:r>
          </a:p>
          <a:p>
            <a:r>
              <a:rPr lang="cs-CZ" smtClean="0"/>
              <a:t>kukuřičný </a:t>
            </a:r>
          </a:p>
          <a:p>
            <a:r>
              <a:rPr lang="cs-CZ" smtClean="0"/>
              <a:t>rýžový</a:t>
            </a:r>
          </a:p>
          <a:p>
            <a:r>
              <a:rPr lang="cs-CZ" smtClean="0"/>
              <a:t>žitný</a:t>
            </a:r>
          </a:p>
          <a:p>
            <a:r>
              <a:rPr lang="cs-CZ" smtClean="0"/>
              <a:t>ovesný</a:t>
            </a:r>
          </a:p>
          <a:p>
            <a:r>
              <a:rPr lang="cs-CZ" smtClean="0"/>
              <a:t>luštěninový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PROBIO_107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700808"/>
            <a:ext cx="3096344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ŠKROBY V TRŽNÍ SÍTI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Solamyl</a:t>
            </a:r>
            <a:r>
              <a:rPr lang="cs-CZ" smtClean="0"/>
              <a:t> – bramborový škrob</a:t>
            </a:r>
          </a:p>
          <a:p>
            <a:r>
              <a:rPr lang="cs-CZ" b="1" smtClean="0"/>
              <a:t>Trigena </a:t>
            </a:r>
            <a:r>
              <a:rPr lang="cs-CZ" smtClean="0"/>
              <a:t>– pšeničný škrob</a:t>
            </a:r>
          </a:p>
          <a:p>
            <a:r>
              <a:rPr lang="cs-CZ" b="1" smtClean="0"/>
              <a:t>Maizena, Gustin </a:t>
            </a:r>
            <a:r>
              <a:rPr lang="cs-CZ" smtClean="0"/>
              <a:t>– kukuřičný škrob</a:t>
            </a:r>
          </a:p>
          <a:p>
            <a:r>
              <a:rPr lang="cs-CZ" smtClean="0"/>
              <a:t>pudinkové prášky různých příchutí</a:t>
            </a:r>
          </a:p>
          <a:p>
            <a:pPr>
              <a:buNone/>
            </a:pPr>
            <a:r>
              <a:rPr lang="cs-CZ" smtClean="0"/>
              <a:t> 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6" name="Obrázek 5" descr="2802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149080"/>
            <a:ext cx="4104456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</a:t>
            </a:r>
            <a:r>
              <a:rPr lang="cs-CZ" smtClean="0"/>
              <a:t> </a:t>
            </a:r>
            <a:r>
              <a:rPr lang="cs-CZ" b="1" smtClean="0"/>
              <a:t>ŠKROBŮ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mtClean="0"/>
              <a:t>založena na nerozpustnosti škrobu ve studené vodě</a:t>
            </a:r>
          </a:p>
          <a:p>
            <a:r>
              <a:rPr lang="cs-CZ" smtClean="0"/>
              <a:t>škrobová zrna se vhodným způsobem (rozdrcení, nastrouhání) uvolní od bílkovin</a:t>
            </a:r>
          </a:p>
          <a:p>
            <a:r>
              <a:rPr lang="cs-CZ" smtClean="0"/>
              <a:t>zrna se vyplaví studenou vodou</a:t>
            </a:r>
          </a:p>
          <a:p>
            <a:r>
              <a:rPr lang="cs-CZ" smtClean="0"/>
              <a:t>vznikne škrobové mléko</a:t>
            </a:r>
          </a:p>
          <a:p>
            <a:r>
              <a:rPr lang="cs-CZ" smtClean="0"/>
              <a:t>škrob se usadí u dna </a:t>
            </a:r>
          </a:p>
          <a:p>
            <a:r>
              <a:rPr lang="cs-CZ" smtClean="0"/>
              <a:t>získaný škrob se dále čistí, filtruje, suší a mele</a:t>
            </a:r>
          </a:p>
          <a:p>
            <a:pPr>
              <a:buFontTx/>
              <a:buChar char="-"/>
            </a:pPr>
            <a:endParaRPr lang="cs-CZ" sz="28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bramborového škrobu</a:t>
            </a:r>
            <a:endParaRPr lang="cs-CZ" b="1"/>
          </a:p>
        </p:txBody>
      </p:sp>
      <p:pic>
        <p:nvPicPr>
          <p:cNvPr id="5" name="Zástupný symbol pro obsah 4" descr="br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840760" cy="432048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473</Words>
  <Application>Microsoft Office PowerPoint</Application>
  <PresentationFormat>Předvádění na obrazovce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ŠKROBY</vt:lpstr>
      <vt:lpstr> CHARAKTERISTIKA ŠKROBŮ </vt:lpstr>
      <vt:lpstr>Stavba složení obilného zrna</vt:lpstr>
      <vt:lpstr>VÝZNAM ŠKROBŮ</vt:lpstr>
      <vt:lpstr>DRUHY ŠKROBŮ </vt:lpstr>
      <vt:lpstr>ŠKROBY V TRŽNÍ SÍTI</vt:lpstr>
      <vt:lpstr>VÝROBA ŠKROBŮ </vt:lpstr>
      <vt:lpstr>Výroba bramborového škrobu</vt:lpstr>
      <vt:lpstr>Výroba bramborového škrobu</vt:lpstr>
      <vt:lpstr>Skladování škrobů</vt:lpstr>
      <vt:lpstr>Kontrolní otázky</vt:lpstr>
      <vt:lpstr>Použitá literatura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29</cp:revision>
  <dcterms:created xsi:type="dcterms:W3CDTF">2012-12-10T18:51:41Z</dcterms:created>
  <dcterms:modified xsi:type="dcterms:W3CDTF">2013-11-26T17:27:01Z</dcterms:modified>
</cp:coreProperties>
</file>