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7" r:id="rId13"/>
    <p:sldId id="276" r:id="rId14"/>
    <p:sldId id="263" r:id="rId15"/>
    <p:sldId id="264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CED1B2-B4AA-4412-BB4F-483FCAAD227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047B3C4-151E-4283-B2F1-5434A03CF0EC}">
      <dgm:prSet phldrT="[Text]"/>
      <dgm:spPr/>
      <dgm:t>
        <a:bodyPr/>
        <a:lstStyle/>
        <a:p>
          <a:r>
            <a:rPr lang="cs-CZ" smtClean="0"/>
            <a:t>11 % skořápka</a:t>
          </a:r>
          <a:endParaRPr lang="cs-CZ"/>
        </a:p>
      </dgm:t>
    </dgm:pt>
    <dgm:pt modelId="{09DEFDF1-5332-4AAD-AC8C-67F536443456}" type="parTrans" cxnId="{0ED64B54-0F6A-4747-A91F-1672D476494C}">
      <dgm:prSet/>
      <dgm:spPr/>
      <dgm:t>
        <a:bodyPr/>
        <a:lstStyle/>
        <a:p>
          <a:endParaRPr lang="cs-CZ"/>
        </a:p>
      </dgm:t>
    </dgm:pt>
    <dgm:pt modelId="{297B33DE-CE01-4ECD-8215-A3E8FEB88199}" type="sibTrans" cxnId="{0ED64B54-0F6A-4747-A91F-1672D476494C}">
      <dgm:prSet/>
      <dgm:spPr/>
      <dgm:t>
        <a:bodyPr/>
        <a:lstStyle/>
        <a:p>
          <a:endParaRPr lang="cs-CZ"/>
        </a:p>
      </dgm:t>
    </dgm:pt>
    <dgm:pt modelId="{C3031609-5DFA-41FA-9A44-28066F8D8637}">
      <dgm:prSet phldrT="[Text]"/>
      <dgm:spPr/>
      <dgm:t>
        <a:bodyPr/>
        <a:lstStyle/>
        <a:p>
          <a:r>
            <a:rPr lang="cs-CZ" smtClean="0"/>
            <a:t>57 % bílek</a:t>
          </a:r>
          <a:endParaRPr lang="cs-CZ"/>
        </a:p>
      </dgm:t>
    </dgm:pt>
    <dgm:pt modelId="{EABAB4C6-08D1-4812-9616-D2A25FDA07E7}" type="parTrans" cxnId="{17445D63-726B-41CD-8D8B-340728E0B8A0}">
      <dgm:prSet/>
      <dgm:spPr/>
      <dgm:t>
        <a:bodyPr/>
        <a:lstStyle/>
        <a:p>
          <a:endParaRPr lang="cs-CZ"/>
        </a:p>
      </dgm:t>
    </dgm:pt>
    <dgm:pt modelId="{BF50AAF7-5758-43F6-A9F0-786412B45CA9}" type="sibTrans" cxnId="{17445D63-726B-41CD-8D8B-340728E0B8A0}">
      <dgm:prSet/>
      <dgm:spPr/>
      <dgm:t>
        <a:bodyPr/>
        <a:lstStyle/>
        <a:p>
          <a:endParaRPr lang="cs-CZ"/>
        </a:p>
      </dgm:t>
    </dgm:pt>
    <dgm:pt modelId="{5410CABE-BBB0-40C5-B0B1-330005FA93DF}">
      <dgm:prSet phldrT="[Text]"/>
      <dgm:spPr/>
      <dgm:t>
        <a:bodyPr/>
        <a:lstStyle/>
        <a:p>
          <a:r>
            <a:rPr lang="cs-CZ" smtClean="0"/>
            <a:t>32 % žloutek</a:t>
          </a:r>
          <a:endParaRPr lang="cs-CZ"/>
        </a:p>
      </dgm:t>
    </dgm:pt>
    <dgm:pt modelId="{811B87D3-D0DB-4113-A7A8-FB9B56EBFED5}" type="parTrans" cxnId="{F8485CAA-3DF4-42B4-86F2-E8B7CC3F8E66}">
      <dgm:prSet/>
      <dgm:spPr/>
      <dgm:t>
        <a:bodyPr/>
        <a:lstStyle/>
        <a:p>
          <a:endParaRPr lang="cs-CZ"/>
        </a:p>
      </dgm:t>
    </dgm:pt>
    <dgm:pt modelId="{1258D6EC-C524-4E45-B5C2-8B58447C2FBB}" type="sibTrans" cxnId="{F8485CAA-3DF4-42B4-86F2-E8B7CC3F8E66}">
      <dgm:prSet/>
      <dgm:spPr/>
      <dgm:t>
        <a:bodyPr/>
        <a:lstStyle/>
        <a:p>
          <a:endParaRPr lang="cs-CZ"/>
        </a:p>
      </dgm:t>
    </dgm:pt>
    <dgm:pt modelId="{9D4D606D-02B5-4ADC-8F58-A77CFA9B5EF1}" type="pres">
      <dgm:prSet presAssocID="{70CED1B2-B4AA-4412-BB4F-483FCAAD227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97F008D-96F2-4C51-9E20-662848338F97}" type="pres">
      <dgm:prSet presAssocID="{B047B3C4-151E-4283-B2F1-5434A03CF0EC}" presName="parentLin" presStyleCnt="0"/>
      <dgm:spPr/>
    </dgm:pt>
    <dgm:pt modelId="{3ECDA981-6433-431D-BB29-1C4C5E7F3CB4}" type="pres">
      <dgm:prSet presAssocID="{B047B3C4-151E-4283-B2F1-5434A03CF0EC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043792B1-0659-441A-B2F1-88C2D1F8D7BD}" type="pres">
      <dgm:prSet presAssocID="{B047B3C4-151E-4283-B2F1-5434A03CF0E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2C6003-0A55-49DE-96C6-8D1D077D0AEB}" type="pres">
      <dgm:prSet presAssocID="{B047B3C4-151E-4283-B2F1-5434A03CF0EC}" presName="negativeSpace" presStyleCnt="0"/>
      <dgm:spPr/>
    </dgm:pt>
    <dgm:pt modelId="{D102BEB8-8CCE-4831-999C-173F61A71329}" type="pres">
      <dgm:prSet presAssocID="{B047B3C4-151E-4283-B2F1-5434A03CF0EC}" presName="childText" presStyleLbl="conFgAcc1" presStyleIdx="0" presStyleCnt="3">
        <dgm:presLayoutVars>
          <dgm:bulletEnabled val="1"/>
        </dgm:presLayoutVars>
      </dgm:prSet>
      <dgm:spPr/>
    </dgm:pt>
    <dgm:pt modelId="{79475FCB-9E68-43E1-8DFE-1EC6DA68E5D0}" type="pres">
      <dgm:prSet presAssocID="{297B33DE-CE01-4ECD-8215-A3E8FEB88199}" presName="spaceBetweenRectangles" presStyleCnt="0"/>
      <dgm:spPr/>
    </dgm:pt>
    <dgm:pt modelId="{F28047DE-AB5E-4513-B789-6321B2E1B24E}" type="pres">
      <dgm:prSet presAssocID="{C3031609-5DFA-41FA-9A44-28066F8D8637}" presName="parentLin" presStyleCnt="0"/>
      <dgm:spPr/>
    </dgm:pt>
    <dgm:pt modelId="{1B43502B-551A-445C-80FC-390949523150}" type="pres">
      <dgm:prSet presAssocID="{C3031609-5DFA-41FA-9A44-28066F8D8637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BA98825D-1389-41BC-B068-6357B2C01867}" type="pres">
      <dgm:prSet presAssocID="{C3031609-5DFA-41FA-9A44-28066F8D863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E595AA0-184C-49AB-8837-02966F5A2929}" type="pres">
      <dgm:prSet presAssocID="{C3031609-5DFA-41FA-9A44-28066F8D8637}" presName="negativeSpace" presStyleCnt="0"/>
      <dgm:spPr/>
    </dgm:pt>
    <dgm:pt modelId="{20F388F0-C18A-4A4A-A299-5EBB9FDA281A}" type="pres">
      <dgm:prSet presAssocID="{C3031609-5DFA-41FA-9A44-28066F8D8637}" presName="childText" presStyleLbl="conFgAcc1" presStyleIdx="1" presStyleCnt="3">
        <dgm:presLayoutVars>
          <dgm:bulletEnabled val="1"/>
        </dgm:presLayoutVars>
      </dgm:prSet>
      <dgm:spPr/>
    </dgm:pt>
    <dgm:pt modelId="{411300EB-894D-47AA-BA26-973FAC0809CD}" type="pres">
      <dgm:prSet presAssocID="{BF50AAF7-5758-43F6-A9F0-786412B45CA9}" presName="spaceBetweenRectangles" presStyleCnt="0"/>
      <dgm:spPr/>
    </dgm:pt>
    <dgm:pt modelId="{4B0BE2EA-014D-457E-ABAD-F466D8681C86}" type="pres">
      <dgm:prSet presAssocID="{5410CABE-BBB0-40C5-B0B1-330005FA93DF}" presName="parentLin" presStyleCnt="0"/>
      <dgm:spPr/>
    </dgm:pt>
    <dgm:pt modelId="{97FA8128-F87A-4D80-BFC3-79CBFBA218BA}" type="pres">
      <dgm:prSet presAssocID="{5410CABE-BBB0-40C5-B0B1-330005FA93DF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226AF701-18F0-4BEA-8115-462C0B2DCDAE}" type="pres">
      <dgm:prSet presAssocID="{5410CABE-BBB0-40C5-B0B1-330005FA93D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DDE00F-9B59-4759-B965-0B5C1C85EC95}" type="pres">
      <dgm:prSet presAssocID="{5410CABE-BBB0-40C5-B0B1-330005FA93DF}" presName="negativeSpace" presStyleCnt="0"/>
      <dgm:spPr/>
    </dgm:pt>
    <dgm:pt modelId="{839A969F-989F-4BA2-8E61-34047C1BD5AD}" type="pres">
      <dgm:prSet presAssocID="{5410CABE-BBB0-40C5-B0B1-330005FA93D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3DE1000-DB43-47BC-9C7D-8717234037C3}" type="presOf" srcId="{C3031609-5DFA-41FA-9A44-28066F8D8637}" destId="{1B43502B-551A-445C-80FC-390949523150}" srcOrd="0" destOrd="0" presId="urn:microsoft.com/office/officeart/2005/8/layout/list1"/>
    <dgm:cxn modelId="{A5A04CD0-7DF6-4C54-A1C1-8B45EA2E340D}" type="presOf" srcId="{B047B3C4-151E-4283-B2F1-5434A03CF0EC}" destId="{3ECDA981-6433-431D-BB29-1C4C5E7F3CB4}" srcOrd="0" destOrd="0" presId="urn:microsoft.com/office/officeart/2005/8/layout/list1"/>
    <dgm:cxn modelId="{8E4A4D93-D17C-491E-8E9E-E4CD98E07C36}" type="presOf" srcId="{B047B3C4-151E-4283-B2F1-5434A03CF0EC}" destId="{043792B1-0659-441A-B2F1-88C2D1F8D7BD}" srcOrd="1" destOrd="0" presId="urn:microsoft.com/office/officeart/2005/8/layout/list1"/>
    <dgm:cxn modelId="{5602C809-4BA6-4DC4-9AD0-09D777B7E986}" type="presOf" srcId="{5410CABE-BBB0-40C5-B0B1-330005FA93DF}" destId="{97FA8128-F87A-4D80-BFC3-79CBFBA218BA}" srcOrd="0" destOrd="0" presId="urn:microsoft.com/office/officeart/2005/8/layout/list1"/>
    <dgm:cxn modelId="{40C85245-014A-4D28-83C7-5F3635643D13}" type="presOf" srcId="{70CED1B2-B4AA-4412-BB4F-483FCAAD2274}" destId="{9D4D606D-02B5-4ADC-8F58-A77CFA9B5EF1}" srcOrd="0" destOrd="0" presId="urn:microsoft.com/office/officeart/2005/8/layout/list1"/>
    <dgm:cxn modelId="{C050FAE5-9EB9-4A75-8E06-ABDFBE34DA5A}" type="presOf" srcId="{C3031609-5DFA-41FA-9A44-28066F8D8637}" destId="{BA98825D-1389-41BC-B068-6357B2C01867}" srcOrd="1" destOrd="0" presId="urn:microsoft.com/office/officeart/2005/8/layout/list1"/>
    <dgm:cxn modelId="{FD1E1638-1780-4C6C-8197-19742EED63A9}" type="presOf" srcId="{5410CABE-BBB0-40C5-B0B1-330005FA93DF}" destId="{226AF701-18F0-4BEA-8115-462C0B2DCDAE}" srcOrd="1" destOrd="0" presId="urn:microsoft.com/office/officeart/2005/8/layout/list1"/>
    <dgm:cxn modelId="{0ED64B54-0F6A-4747-A91F-1672D476494C}" srcId="{70CED1B2-B4AA-4412-BB4F-483FCAAD2274}" destId="{B047B3C4-151E-4283-B2F1-5434A03CF0EC}" srcOrd="0" destOrd="0" parTransId="{09DEFDF1-5332-4AAD-AC8C-67F536443456}" sibTransId="{297B33DE-CE01-4ECD-8215-A3E8FEB88199}"/>
    <dgm:cxn modelId="{17445D63-726B-41CD-8D8B-340728E0B8A0}" srcId="{70CED1B2-B4AA-4412-BB4F-483FCAAD2274}" destId="{C3031609-5DFA-41FA-9A44-28066F8D8637}" srcOrd="1" destOrd="0" parTransId="{EABAB4C6-08D1-4812-9616-D2A25FDA07E7}" sibTransId="{BF50AAF7-5758-43F6-A9F0-786412B45CA9}"/>
    <dgm:cxn modelId="{F8485CAA-3DF4-42B4-86F2-E8B7CC3F8E66}" srcId="{70CED1B2-B4AA-4412-BB4F-483FCAAD2274}" destId="{5410CABE-BBB0-40C5-B0B1-330005FA93DF}" srcOrd="2" destOrd="0" parTransId="{811B87D3-D0DB-4113-A7A8-FB9B56EBFED5}" sibTransId="{1258D6EC-C524-4E45-B5C2-8B58447C2FBB}"/>
    <dgm:cxn modelId="{603BFA1F-CBDD-491C-BE95-F4E1FDC92513}" type="presParOf" srcId="{9D4D606D-02B5-4ADC-8F58-A77CFA9B5EF1}" destId="{297F008D-96F2-4C51-9E20-662848338F97}" srcOrd="0" destOrd="0" presId="urn:microsoft.com/office/officeart/2005/8/layout/list1"/>
    <dgm:cxn modelId="{5D24A87B-0E7D-4BB9-A72F-AE2A7F63B22C}" type="presParOf" srcId="{297F008D-96F2-4C51-9E20-662848338F97}" destId="{3ECDA981-6433-431D-BB29-1C4C5E7F3CB4}" srcOrd="0" destOrd="0" presId="urn:microsoft.com/office/officeart/2005/8/layout/list1"/>
    <dgm:cxn modelId="{D24BEE15-22C8-4AC2-9524-C1E2C6920251}" type="presParOf" srcId="{297F008D-96F2-4C51-9E20-662848338F97}" destId="{043792B1-0659-441A-B2F1-88C2D1F8D7BD}" srcOrd="1" destOrd="0" presId="urn:microsoft.com/office/officeart/2005/8/layout/list1"/>
    <dgm:cxn modelId="{15B54C40-9531-4B96-86F2-5D0D056DC45C}" type="presParOf" srcId="{9D4D606D-02B5-4ADC-8F58-A77CFA9B5EF1}" destId="{092C6003-0A55-49DE-96C6-8D1D077D0AEB}" srcOrd="1" destOrd="0" presId="urn:microsoft.com/office/officeart/2005/8/layout/list1"/>
    <dgm:cxn modelId="{B0167838-3B67-422B-A673-7EE31DB24489}" type="presParOf" srcId="{9D4D606D-02B5-4ADC-8F58-A77CFA9B5EF1}" destId="{D102BEB8-8CCE-4831-999C-173F61A71329}" srcOrd="2" destOrd="0" presId="urn:microsoft.com/office/officeart/2005/8/layout/list1"/>
    <dgm:cxn modelId="{6F1ABE22-7F89-4F34-AA0F-6895E97E2775}" type="presParOf" srcId="{9D4D606D-02B5-4ADC-8F58-A77CFA9B5EF1}" destId="{79475FCB-9E68-43E1-8DFE-1EC6DA68E5D0}" srcOrd="3" destOrd="0" presId="urn:microsoft.com/office/officeart/2005/8/layout/list1"/>
    <dgm:cxn modelId="{09390CE0-0E15-461E-BBDC-10B7A076D271}" type="presParOf" srcId="{9D4D606D-02B5-4ADC-8F58-A77CFA9B5EF1}" destId="{F28047DE-AB5E-4513-B789-6321B2E1B24E}" srcOrd="4" destOrd="0" presId="urn:microsoft.com/office/officeart/2005/8/layout/list1"/>
    <dgm:cxn modelId="{1117EF36-C459-4902-B17F-46AA34362BF8}" type="presParOf" srcId="{F28047DE-AB5E-4513-B789-6321B2E1B24E}" destId="{1B43502B-551A-445C-80FC-390949523150}" srcOrd="0" destOrd="0" presId="urn:microsoft.com/office/officeart/2005/8/layout/list1"/>
    <dgm:cxn modelId="{606C436A-CB52-4A11-BCA2-C08283CEE67A}" type="presParOf" srcId="{F28047DE-AB5E-4513-B789-6321B2E1B24E}" destId="{BA98825D-1389-41BC-B068-6357B2C01867}" srcOrd="1" destOrd="0" presId="urn:microsoft.com/office/officeart/2005/8/layout/list1"/>
    <dgm:cxn modelId="{F6E22122-B010-4F50-B664-588AB1365514}" type="presParOf" srcId="{9D4D606D-02B5-4ADC-8F58-A77CFA9B5EF1}" destId="{8E595AA0-184C-49AB-8837-02966F5A2929}" srcOrd="5" destOrd="0" presId="urn:microsoft.com/office/officeart/2005/8/layout/list1"/>
    <dgm:cxn modelId="{41BB7F5D-5E5F-400C-9A9D-33C76E04740E}" type="presParOf" srcId="{9D4D606D-02B5-4ADC-8F58-A77CFA9B5EF1}" destId="{20F388F0-C18A-4A4A-A299-5EBB9FDA281A}" srcOrd="6" destOrd="0" presId="urn:microsoft.com/office/officeart/2005/8/layout/list1"/>
    <dgm:cxn modelId="{1C41F0B7-DEF1-4BFF-B2E8-93B56479CF91}" type="presParOf" srcId="{9D4D606D-02B5-4ADC-8F58-A77CFA9B5EF1}" destId="{411300EB-894D-47AA-BA26-973FAC0809CD}" srcOrd="7" destOrd="0" presId="urn:microsoft.com/office/officeart/2005/8/layout/list1"/>
    <dgm:cxn modelId="{0366210B-45FE-4C2F-81AD-9718733BBAB1}" type="presParOf" srcId="{9D4D606D-02B5-4ADC-8F58-A77CFA9B5EF1}" destId="{4B0BE2EA-014D-457E-ABAD-F466D8681C86}" srcOrd="8" destOrd="0" presId="urn:microsoft.com/office/officeart/2005/8/layout/list1"/>
    <dgm:cxn modelId="{C1C1C4C5-195C-4A65-9566-519918A90168}" type="presParOf" srcId="{4B0BE2EA-014D-457E-ABAD-F466D8681C86}" destId="{97FA8128-F87A-4D80-BFC3-79CBFBA218BA}" srcOrd="0" destOrd="0" presId="urn:microsoft.com/office/officeart/2005/8/layout/list1"/>
    <dgm:cxn modelId="{8BF78AC1-C1D8-4A02-B274-739D5EB8FA67}" type="presParOf" srcId="{4B0BE2EA-014D-457E-ABAD-F466D8681C86}" destId="{226AF701-18F0-4BEA-8115-462C0B2DCDAE}" srcOrd="1" destOrd="0" presId="urn:microsoft.com/office/officeart/2005/8/layout/list1"/>
    <dgm:cxn modelId="{9B691713-9678-446A-A572-5439F8F280CF}" type="presParOf" srcId="{9D4D606D-02B5-4ADC-8F58-A77CFA9B5EF1}" destId="{2CDDE00F-9B59-4759-B965-0B5C1C85EC95}" srcOrd="9" destOrd="0" presId="urn:microsoft.com/office/officeart/2005/8/layout/list1"/>
    <dgm:cxn modelId="{680BB677-A6BA-4BD5-B6ED-622522107757}" type="presParOf" srcId="{9D4D606D-02B5-4ADC-8F58-A77CFA9B5EF1}" destId="{839A969F-989F-4BA2-8E61-34047C1BD5A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3C2D0A-7B1D-4523-9C41-2AD706DFE69F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24D03AB-23CD-422D-A1E2-9958DCC6E3DE}">
      <dgm:prSet phldrT="[Text]"/>
      <dgm:spPr/>
      <dgm:t>
        <a:bodyPr/>
        <a:lstStyle/>
        <a:p>
          <a:r>
            <a:rPr lang="cs-CZ" smtClean="0"/>
            <a:t>plemeno</a:t>
          </a:r>
          <a:endParaRPr lang="cs-CZ"/>
        </a:p>
      </dgm:t>
    </dgm:pt>
    <dgm:pt modelId="{5677EB80-4D7F-44BB-BFA3-1C1ED1068362}" type="parTrans" cxnId="{2CD60CF1-03AD-4A56-B1D7-A250EFE591E2}">
      <dgm:prSet/>
      <dgm:spPr/>
      <dgm:t>
        <a:bodyPr/>
        <a:lstStyle/>
        <a:p>
          <a:endParaRPr lang="cs-CZ"/>
        </a:p>
      </dgm:t>
    </dgm:pt>
    <dgm:pt modelId="{8D51E984-B5D6-40C9-9B0A-D2BC7B4C93AF}" type="sibTrans" cxnId="{2CD60CF1-03AD-4A56-B1D7-A250EFE591E2}">
      <dgm:prSet/>
      <dgm:spPr/>
      <dgm:t>
        <a:bodyPr/>
        <a:lstStyle/>
        <a:p>
          <a:endParaRPr lang="cs-CZ"/>
        </a:p>
      </dgm:t>
    </dgm:pt>
    <dgm:pt modelId="{B28F383A-2305-46D7-9FCA-7CD8940D8B5E}">
      <dgm:prSet phldrT="[Text]"/>
      <dgm:spPr/>
      <dgm:t>
        <a:bodyPr/>
        <a:lstStyle/>
        <a:p>
          <a:r>
            <a:rPr lang="cs-CZ" smtClean="0"/>
            <a:t>stáří nosnic</a:t>
          </a:r>
          <a:endParaRPr lang="cs-CZ"/>
        </a:p>
      </dgm:t>
    </dgm:pt>
    <dgm:pt modelId="{5B4A2F82-94EC-4D93-A204-84E18B450A75}" type="parTrans" cxnId="{B92E31B7-C930-4B19-91C3-2AD2CCA14E22}">
      <dgm:prSet/>
      <dgm:spPr/>
      <dgm:t>
        <a:bodyPr/>
        <a:lstStyle/>
        <a:p>
          <a:endParaRPr lang="cs-CZ"/>
        </a:p>
      </dgm:t>
    </dgm:pt>
    <dgm:pt modelId="{F7AAA6D6-599D-4C5A-B6EE-6BE96BA2B9D0}" type="sibTrans" cxnId="{B92E31B7-C930-4B19-91C3-2AD2CCA14E22}">
      <dgm:prSet/>
      <dgm:spPr/>
      <dgm:t>
        <a:bodyPr/>
        <a:lstStyle/>
        <a:p>
          <a:endParaRPr lang="cs-CZ"/>
        </a:p>
      </dgm:t>
    </dgm:pt>
    <dgm:pt modelId="{A105771F-963D-4482-BD89-82C05D9F9CF4}">
      <dgm:prSet phldrT="[Text]"/>
      <dgm:spPr/>
      <dgm:t>
        <a:bodyPr/>
        <a:lstStyle/>
        <a:p>
          <a:r>
            <a:rPr lang="cs-CZ" smtClean="0"/>
            <a:t>krmivo</a:t>
          </a:r>
          <a:endParaRPr lang="cs-CZ"/>
        </a:p>
      </dgm:t>
    </dgm:pt>
    <dgm:pt modelId="{75649160-6FD4-4E04-AACA-5023A9F02A5C}" type="parTrans" cxnId="{35D77D72-1154-4F60-858F-F4C39250E5A6}">
      <dgm:prSet/>
      <dgm:spPr/>
      <dgm:t>
        <a:bodyPr/>
        <a:lstStyle/>
        <a:p>
          <a:endParaRPr lang="cs-CZ"/>
        </a:p>
      </dgm:t>
    </dgm:pt>
    <dgm:pt modelId="{E2EE4B01-03B8-4E0F-926C-F3D925D4C9EA}" type="sibTrans" cxnId="{35D77D72-1154-4F60-858F-F4C39250E5A6}">
      <dgm:prSet/>
      <dgm:spPr/>
      <dgm:t>
        <a:bodyPr/>
        <a:lstStyle/>
        <a:p>
          <a:endParaRPr lang="cs-CZ"/>
        </a:p>
      </dgm:t>
    </dgm:pt>
    <dgm:pt modelId="{EF4A4443-8C14-4CE9-A88A-4E99DE6A643E}">
      <dgm:prSet phldrT="[Text]"/>
      <dgm:spPr/>
      <dgm:t>
        <a:bodyPr/>
        <a:lstStyle/>
        <a:p>
          <a:r>
            <a:rPr lang="cs-CZ" smtClean="0"/>
            <a:t>doba snůšky</a:t>
          </a:r>
          <a:endParaRPr lang="cs-CZ"/>
        </a:p>
      </dgm:t>
    </dgm:pt>
    <dgm:pt modelId="{53D36C4E-0465-432F-B89F-6550DCA2B6DB}" type="parTrans" cxnId="{0F5DA315-3A54-4DEA-BDCD-F948E1DCE519}">
      <dgm:prSet/>
      <dgm:spPr/>
      <dgm:t>
        <a:bodyPr/>
        <a:lstStyle/>
        <a:p>
          <a:endParaRPr lang="cs-CZ"/>
        </a:p>
      </dgm:t>
    </dgm:pt>
    <dgm:pt modelId="{4A886D0B-76EA-48CC-B9A7-CB39F2D7F785}" type="sibTrans" cxnId="{0F5DA315-3A54-4DEA-BDCD-F948E1DCE519}">
      <dgm:prSet/>
      <dgm:spPr/>
      <dgm:t>
        <a:bodyPr/>
        <a:lstStyle/>
        <a:p>
          <a:endParaRPr lang="cs-CZ"/>
        </a:p>
      </dgm:t>
    </dgm:pt>
    <dgm:pt modelId="{684B42A2-E224-4136-86EC-AD37C844CB38}">
      <dgm:prSet phldrT="[Text]"/>
      <dgm:spPr/>
      <dgm:t>
        <a:bodyPr/>
        <a:lstStyle/>
        <a:p>
          <a:r>
            <a:rPr lang="cs-CZ" smtClean="0"/>
            <a:t>druh vajec </a:t>
          </a:r>
          <a:endParaRPr lang="cs-CZ"/>
        </a:p>
      </dgm:t>
    </dgm:pt>
    <dgm:pt modelId="{62CC3E68-153E-4FCE-98A4-6143690ECB6D}" type="parTrans" cxnId="{5DD4077F-E7A8-428D-B65C-286415851C8E}">
      <dgm:prSet/>
      <dgm:spPr/>
      <dgm:t>
        <a:bodyPr/>
        <a:lstStyle/>
        <a:p>
          <a:endParaRPr lang="cs-CZ"/>
        </a:p>
      </dgm:t>
    </dgm:pt>
    <dgm:pt modelId="{60402265-B91E-4AC6-8C3D-39EC69E4ECB3}" type="sibTrans" cxnId="{5DD4077F-E7A8-428D-B65C-286415851C8E}">
      <dgm:prSet/>
      <dgm:spPr/>
      <dgm:t>
        <a:bodyPr/>
        <a:lstStyle/>
        <a:p>
          <a:endParaRPr lang="cs-CZ"/>
        </a:p>
      </dgm:t>
    </dgm:pt>
    <dgm:pt modelId="{E982BAE9-7A3F-4DC2-986C-40DDEEA800F2}" type="pres">
      <dgm:prSet presAssocID="{F63C2D0A-7B1D-4523-9C41-2AD706DFE69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12F2528-DBE5-4048-9911-40563C7F71C1}" type="pres">
      <dgm:prSet presAssocID="{F24D03AB-23CD-422D-A1E2-9958DCC6E3D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8DCD0CF-A5F1-4ABA-9D3A-615EEA59128E}" type="pres">
      <dgm:prSet presAssocID="{F24D03AB-23CD-422D-A1E2-9958DCC6E3DE}" presName="spNode" presStyleCnt="0"/>
      <dgm:spPr/>
    </dgm:pt>
    <dgm:pt modelId="{57CBA4D4-BF74-4608-B5E9-DD10D00CD15C}" type="pres">
      <dgm:prSet presAssocID="{8D51E984-B5D6-40C9-9B0A-D2BC7B4C93AF}" presName="sibTrans" presStyleLbl="sibTrans1D1" presStyleIdx="0" presStyleCnt="5"/>
      <dgm:spPr/>
      <dgm:t>
        <a:bodyPr/>
        <a:lstStyle/>
        <a:p>
          <a:endParaRPr lang="cs-CZ"/>
        </a:p>
      </dgm:t>
    </dgm:pt>
    <dgm:pt modelId="{AC1DF159-A3E0-48C1-8D43-73D10401558F}" type="pres">
      <dgm:prSet presAssocID="{B28F383A-2305-46D7-9FCA-7CD8940D8B5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A0198B-BE8F-4337-98F6-77A12B236811}" type="pres">
      <dgm:prSet presAssocID="{B28F383A-2305-46D7-9FCA-7CD8940D8B5E}" presName="spNode" presStyleCnt="0"/>
      <dgm:spPr/>
    </dgm:pt>
    <dgm:pt modelId="{0BBEC67D-1F20-4941-AE3F-9B731D26B529}" type="pres">
      <dgm:prSet presAssocID="{F7AAA6D6-599D-4C5A-B6EE-6BE96BA2B9D0}" presName="sibTrans" presStyleLbl="sibTrans1D1" presStyleIdx="1" presStyleCnt="5"/>
      <dgm:spPr/>
      <dgm:t>
        <a:bodyPr/>
        <a:lstStyle/>
        <a:p>
          <a:endParaRPr lang="cs-CZ"/>
        </a:p>
      </dgm:t>
    </dgm:pt>
    <dgm:pt modelId="{D70EE525-0D4D-458E-A4F2-57D5CF5CB1BA}" type="pres">
      <dgm:prSet presAssocID="{A105771F-963D-4482-BD89-82C05D9F9CF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889E0C4-C1E5-4DE6-B6F0-5C6825CE230E}" type="pres">
      <dgm:prSet presAssocID="{A105771F-963D-4482-BD89-82C05D9F9CF4}" presName="spNode" presStyleCnt="0"/>
      <dgm:spPr/>
    </dgm:pt>
    <dgm:pt modelId="{E7334B20-8C7A-4F66-A1F6-54CBE9759289}" type="pres">
      <dgm:prSet presAssocID="{E2EE4B01-03B8-4E0F-926C-F3D925D4C9EA}" presName="sibTrans" presStyleLbl="sibTrans1D1" presStyleIdx="2" presStyleCnt="5"/>
      <dgm:spPr/>
      <dgm:t>
        <a:bodyPr/>
        <a:lstStyle/>
        <a:p>
          <a:endParaRPr lang="cs-CZ"/>
        </a:p>
      </dgm:t>
    </dgm:pt>
    <dgm:pt modelId="{403F2263-2B48-455D-A098-C8CCDC340AA1}" type="pres">
      <dgm:prSet presAssocID="{EF4A4443-8C14-4CE9-A88A-4E99DE6A643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743E02-0522-4B7F-8623-C69DA9EDB150}" type="pres">
      <dgm:prSet presAssocID="{EF4A4443-8C14-4CE9-A88A-4E99DE6A643E}" presName="spNode" presStyleCnt="0"/>
      <dgm:spPr/>
    </dgm:pt>
    <dgm:pt modelId="{4B3EF772-9675-46D2-9FCE-7FA16BD236BA}" type="pres">
      <dgm:prSet presAssocID="{4A886D0B-76EA-48CC-B9A7-CB39F2D7F785}" presName="sibTrans" presStyleLbl="sibTrans1D1" presStyleIdx="3" presStyleCnt="5"/>
      <dgm:spPr/>
      <dgm:t>
        <a:bodyPr/>
        <a:lstStyle/>
        <a:p>
          <a:endParaRPr lang="cs-CZ"/>
        </a:p>
      </dgm:t>
    </dgm:pt>
    <dgm:pt modelId="{6B874D90-5C71-48D9-9AC5-259C473FB97C}" type="pres">
      <dgm:prSet presAssocID="{684B42A2-E224-4136-86EC-AD37C844CB3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641A855-F012-4989-A70F-6E3F5E4E8D70}" type="pres">
      <dgm:prSet presAssocID="{684B42A2-E224-4136-86EC-AD37C844CB38}" presName="spNode" presStyleCnt="0"/>
      <dgm:spPr/>
    </dgm:pt>
    <dgm:pt modelId="{ED9B7146-05EC-4C2A-B227-C9C99E3B693C}" type="pres">
      <dgm:prSet presAssocID="{60402265-B91E-4AC6-8C3D-39EC69E4ECB3}" presName="sibTrans" presStyleLbl="sibTrans1D1" presStyleIdx="4" presStyleCnt="5"/>
      <dgm:spPr/>
      <dgm:t>
        <a:bodyPr/>
        <a:lstStyle/>
        <a:p>
          <a:endParaRPr lang="cs-CZ"/>
        </a:p>
      </dgm:t>
    </dgm:pt>
  </dgm:ptLst>
  <dgm:cxnLst>
    <dgm:cxn modelId="{2F3381EE-959E-4BB2-B883-C5B4B830C565}" type="presOf" srcId="{60402265-B91E-4AC6-8C3D-39EC69E4ECB3}" destId="{ED9B7146-05EC-4C2A-B227-C9C99E3B693C}" srcOrd="0" destOrd="0" presId="urn:microsoft.com/office/officeart/2005/8/layout/cycle5"/>
    <dgm:cxn modelId="{2DCAD0F8-0B2F-4A62-AF42-F440B746FC60}" type="presOf" srcId="{F7AAA6D6-599D-4C5A-B6EE-6BE96BA2B9D0}" destId="{0BBEC67D-1F20-4941-AE3F-9B731D26B529}" srcOrd="0" destOrd="0" presId="urn:microsoft.com/office/officeart/2005/8/layout/cycle5"/>
    <dgm:cxn modelId="{1861713F-06C2-4429-A812-CFA7F4143D5A}" type="presOf" srcId="{F24D03AB-23CD-422D-A1E2-9958DCC6E3DE}" destId="{812F2528-DBE5-4048-9911-40563C7F71C1}" srcOrd="0" destOrd="0" presId="urn:microsoft.com/office/officeart/2005/8/layout/cycle5"/>
    <dgm:cxn modelId="{5DD4077F-E7A8-428D-B65C-286415851C8E}" srcId="{F63C2D0A-7B1D-4523-9C41-2AD706DFE69F}" destId="{684B42A2-E224-4136-86EC-AD37C844CB38}" srcOrd="4" destOrd="0" parTransId="{62CC3E68-153E-4FCE-98A4-6143690ECB6D}" sibTransId="{60402265-B91E-4AC6-8C3D-39EC69E4ECB3}"/>
    <dgm:cxn modelId="{4DDAA012-9C9C-4AEA-AA7A-C2FCA5EC741C}" type="presOf" srcId="{684B42A2-E224-4136-86EC-AD37C844CB38}" destId="{6B874D90-5C71-48D9-9AC5-259C473FB97C}" srcOrd="0" destOrd="0" presId="urn:microsoft.com/office/officeart/2005/8/layout/cycle5"/>
    <dgm:cxn modelId="{35D77D72-1154-4F60-858F-F4C39250E5A6}" srcId="{F63C2D0A-7B1D-4523-9C41-2AD706DFE69F}" destId="{A105771F-963D-4482-BD89-82C05D9F9CF4}" srcOrd="2" destOrd="0" parTransId="{75649160-6FD4-4E04-AACA-5023A9F02A5C}" sibTransId="{E2EE4B01-03B8-4E0F-926C-F3D925D4C9EA}"/>
    <dgm:cxn modelId="{B9C0E7BA-E536-48DF-BDDB-E0AC33830CD0}" type="presOf" srcId="{EF4A4443-8C14-4CE9-A88A-4E99DE6A643E}" destId="{403F2263-2B48-455D-A098-C8CCDC340AA1}" srcOrd="0" destOrd="0" presId="urn:microsoft.com/office/officeart/2005/8/layout/cycle5"/>
    <dgm:cxn modelId="{7C485146-AB0D-4419-9CDA-323E483988BF}" type="presOf" srcId="{F63C2D0A-7B1D-4523-9C41-2AD706DFE69F}" destId="{E982BAE9-7A3F-4DC2-986C-40DDEEA800F2}" srcOrd="0" destOrd="0" presId="urn:microsoft.com/office/officeart/2005/8/layout/cycle5"/>
    <dgm:cxn modelId="{CBE00400-D12E-45F9-8BE6-3730A92DB0E4}" type="presOf" srcId="{A105771F-963D-4482-BD89-82C05D9F9CF4}" destId="{D70EE525-0D4D-458E-A4F2-57D5CF5CB1BA}" srcOrd="0" destOrd="0" presId="urn:microsoft.com/office/officeart/2005/8/layout/cycle5"/>
    <dgm:cxn modelId="{33FD41C2-BDE0-4D64-8E6D-5A9921CA0961}" type="presOf" srcId="{4A886D0B-76EA-48CC-B9A7-CB39F2D7F785}" destId="{4B3EF772-9675-46D2-9FCE-7FA16BD236BA}" srcOrd="0" destOrd="0" presId="urn:microsoft.com/office/officeart/2005/8/layout/cycle5"/>
    <dgm:cxn modelId="{03A5E69F-D3B3-4CBF-8370-23C085BD63B5}" type="presOf" srcId="{E2EE4B01-03B8-4E0F-926C-F3D925D4C9EA}" destId="{E7334B20-8C7A-4F66-A1F6-54CBE9759289}" srcOrd="0" destOrd="0" presId="urn:microsoft.com/office/officeart/2005/8/layout/cycle5"/>
    <dgm:cxn modelId="{5440189F-FD85-45FA-8B9F-1E83A2527483}" type="presOf" srcId="{B28F383A-2305-46D7-9FCA-7CD8940D8B5E}" destId="{AC1DF159-A3E0-48C1-8D43-73D10401558F}" srcOrd="0" destOrd="0" presId="urn:microsoft.com/office/officeart/2005/8/layout/cycle5"/>
    <dgm:cxn modelId="{B92E31B7-C930-4B19-91C3-2AD2CCA14E22}" srcId="{F63C2D0A-7B1D-4523-9C41-2AD706DFE69F}" destId="{B28F383A-2305-46D7-9FCA-7CD8940D8B5E}" srcOrd="1" destOrd="0" parTransId="{5B4A2F82-94EC-4D93-A204-84E18B450A75}" sibTransId="{F7AAA6D6-599D-4C5A-B6EE-6BE96BA2B9D0}"/>
    <dgm:cxn modelId="{081FCF96-4140-4D7D-889E-05E0DCE7D9BF}" type="presOf" srcId="{8D51E984-B5D6-40C9-9B0A-D2BC7B4C93AF}" destId="{57CBA4D4-BF74-4608-B5E9-DD10D00CD15C}" srcOrd="0" destOrd="0" presId="urn:microsoft.com/office/officeart/2005/8/layout/cycle5"/>
    <dgm:cxn modelId="{2CD60CF1-03AD-4A56-B1D7-A250EFE591E2}" srcId="{F63C2D0A-7B1D-4523-9C41-2AD706DFE69F}" destId="{F24D03AB-23CD-422D-A1E2-9958DCC6E3DE}" srcOrd="0" destOrd="0" parTransId="{5677EB80-4D7F-44BB-BFA3-1C1ED1068362}" sibTransId="{8D51E984-B5D6-40C9-9B0A-D2BC7B4C93AF}"/>
    <dgm:cxn modelId="{0F5DA315-3A54-4DEA-BDCD-F948E1DCE519}" srcId="{F63C2D0A-7B1D-4523-9C41-2AD706DFE69F}" destId="{EF4A4443-8C14-4CE9-A88A-4E99DE6A643E}" srcOrd="3" destOrd="0" parTransId="{53D36C4E-0465-432F-B89F-6550DCA2B6DB}" sibTransId="{4A886D0B-76EA-48CC-B9A7-CB39F2D7F785}"/>
    <dgm:cxn modelId="{9D86DFE4-07A5-43C9-AFCA-925488EB61ED}" type="presParOf" srcId="{E982BAE9-7A3F-4DC2-986C-40DDEEA800F2}" destId="{812F2528-DBE5-4048-9911-40563C7F71C1}" srcOrd="0" destOrd="0" presId="urn:microsoft.com/office/officeart/2005/8/layout/cycle5"/>
    <dgm:cxn modelId="{11BF5CFC-2F7C-4306-920F-9412C4BACE56}" type="presParOf" srcId="{E982BAE9-7A3F-4DC2-986C-40DDEEA800F2}" destId="{E8DCD0CF-A5F1-4ABA-9D3A-615EEA59128E}" srcOrd="1" destOrd="0" presId="urn:microsoft.com/office/officeart/2005/8/layout/cycle5"/>
    <dgm:cxn modelId="{F41D6B4B-BA27-43F3-B1F6-48164D09B6BC}" type="presParOf" srcId="{E982BAE9-7A3F-4DC2-986C-40DDEEA800F2}" destId="{57CBA4D4-BF74-4608-B5E9-DD10D00CD15C}" srcOrd="2" destOrd="0" presId="urn:microsoft.com/office/officeart/2005/8/layout/cycle5"/>
    <dgm:cxn modelId="{6179B4F9-3A01-4A50-A5E6-FF5F01437E10}" type="presParOf" srcId="{E982BAE9-7A3F-4DC2-986C-40DDEEA800F2}" destId="{AC1DF159-A3E0-48C1-8D43-73D10401558F}" srcOrd="3" destOrd="0" presId="urn:microsoft.com/office/officeart/2005/8/layout/cycle5"/>
    <dgm:cxn modelId="{1FC3C4BE-C181-4C78-92EC-0FA0ADD5D6C6}" type="presParOf" srcId="{E982BAE9-7A3F-4DC2-986C-40DDEEA800F2}" destId="{B2A0198B-BE8F-4337-98F6-77A12B236811}" srcOrd="4" destOrd="0" presId="urn:microsoft.com/office/officeart/2005/8/layout/cycle5"/>
    <dgm:cxn modelId="{0C14BE80-E53E-4984-BC1E-3273ED75633F}" type="presParOf" srcId="{E982BAE9-7A3F-4DC2-986C-40DDEEA800F2}" destId="{0BBEC67D-1F20-4941-AE3F-9B731D26B529}" srcOrd="5" destOrd="0" presId="urn:microsoft.com/office/officeart/2005/8/layout/cycle5"/>
    <dgm:cxn modelId="{DEB80B2F-D458-4CFD-BCF9-0BB62A0B7FE7}" type="presParOf" srcId="{E982BAE9-7A3F-4DC2-986C-40DDEEA800F2}" destId="{D70EE525-0D4D-458E-A4F2-57D5CF5CB1BA}" srcOrd="6" destOrd="0" presId="urn:microsoft.com/office/officeart/2005/8/layout/cycle5"/>
    <dgm:cxn modelId="{5C926B5F-AF6C-467B-8500-280E96CCFD66}" type="presParOf" srcId="{E982BAE9-7A3F-4DC2-986C-40DDEEA800F2}" destId="{2889E0C4-C1E5-4DE6-B6F0-5C6825CE230E}" srcOrd="7" destOrd="0" presId="urn:microsoft.com/office/officeart/2005/8/layout/cycle5"/>
    <dgm:cxn modelId="{5710E368-EA23-4642-94AC-4759DB40E1B1}" type="presParOf" srcId="{E982BAE9-7A3F-4DC2-986C-40DDEEA800F2}" destId="{E7334B20-8C7A-4F66-A1F6-54CBE9759289}" srcOrd="8" destOrd="0" presId="urn:microsoft.com/office/officeart/2005/8/layout/cycle5"/>
    <dgm:cxn modelId="{71842EA0-29AF-45BD-9520-1EA1EDDAA723}" type="presParOf" srcId="{E982BAE9-7A3F-4DC2-986C-40DDEEA800F2}" destId="{403F2263-2B48-455D-A098-C8CCDC340AA1}" srcOrd="9" destOrd="0" presId="urn:microsoft.com/office/officeart/2005/8/layout/cycle5"/>
    <dgm:cxn modelId="{4D8A8726-C26D-4895-8454-81D642D6BB21}" type="presParOf" srcId="{E982BAE9-7A3F-4DC2-986C-40DDEEA800F2}" destId="{36743E02-0522-4B7F-8623-C69DA9EDB150}" srcOrd="10" destOrd="0" presId="urn:microsoft.com/office/officeart/2005/8/layout/cycle5"/>
    <dgm:cxn modelId="{C2A544D3-D115-43ED-851C-2F6EC19C7BDC}" type="presParOf" srcId="{E982BAE9-7A3F-4DC2-986C-40DDEEA800F2}" destId="{4B3EF772-9675-46D2-9FCE-7FA16BD236BA}" srcOrd="11" destOrd="0" presId="urn:microsoft.com/office/officeart/2005/8/layout/cycle5"/>
    <dgm:cxn modelId="{EA7E8F61-DA84-447E-A602-0897601B5A6F}" type="presParOf" srcId="{E982BAE9-7A3F-4DC2-986C-40DDEEA800F2}" destId="{6B874D90-5C71-48D9-9AC5-259C473FB97C}" srcOrd="12" destOrd="0" presId="urn:microsoft.com/office/officeart/2005/8/layout/cycle5"/>
    <dgm:cxn modelId="{CCCAB1C2-96F5-4F3B-85D7-3002E07A21C7}" type="presParOf" srcId="{E982BAE9-7A3F-4DC2-986C-40DDEEA800F2}" destId="{B641A855-F012-4989-A70F-6E3F5E4E8D70}" srcOrd="13" destOrd="0" presId="urn:microsoft.com/office/officeart/2005/8/layout/cycle5"/>
    <dgm:cxn modelId="{0AFDB94B-9C13-4EF8-8F36-8920836A2E6B}" type="presParOf" srcId="{E982BAE9-7A3F-4DC2-986C-40DDEEA800F2}" destId="{ED9B7146-05EC-4C2A-B227-C9C99E3B693C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3FB6F-0B24-4848-8A5C-2A5651D4348F}" type="datetimeFigureOut">
              <a:rPr lang="cs-CZ" smtClean="0"/>
              <a:pPr/>
              <a:t>26.11.2013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6468D-5795-41EB-BA73-87D7BEA5F2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9487-F200-440B-BAF1-28245F7C4A04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51720" y="6381329"/>
            <a:ext cx="5184576" cy="476672"/>
          </a:xfrm>
        </p:spPr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E4AD-F409-4D6F-B272-8BFA0859F15A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F5B5-CC19-46A2-92F7-D5845BB06214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4770-82E5-472F-A48F-ECFDEDAF6361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51720" y="6381329"/>
            <a:ext cx="5184576" cy="476672"/>
          </a:xfrm>
        </p:spPr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E340-B74D-4004-A4AB-77C13DE1F859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089D-3318-4B87-9829-1B573F2D6F29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A279-8528-4E8D-B0C4-ACFCC2DC7140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615E-530C-4AC0-B042-F1C34EC9EF78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FD96-9941-4B31-836E-172EDA95EAAA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876D-AC77-49AB-A9A9-4BBE9CFCBD91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B8F8-C0C7-4AA7-A18F-44B982FC8B08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02DCA-5FE0-4ED3-9058-A18A17A74D9B}" type="datetime1">
              <a:rPr lang="cs-CZ" smtClean="0"/>
              <a:pPr/>
              <a:t>26.11.2013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051720" y="6492875"/>
            <a:ext cx="5184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enzeny.cz/moda/zdravi-a-krasa/vanocni-peceni-iv-kapitola-vejce-896.html" TargetMode="External"/><Relationship Id="rId2" Type="http://schemas.openxmlformats.org/officeDocument/2006/relationships/hyperlink" Target="http://www.biomach.cz/biologie-zivocichua/ptaci-aves-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op.cz/magazin/1_2009/vejce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921299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80000"/>
              </a:lnSpc>
            </a:pPr>
            <a:r>
              <a:rPr lang="cs-CZ" b="1" smtClean="0"/>
              <a:t>Označení materiálu:</a:t>
            </a:r>
            <a:r>
              <a:rPr lang="cs-CZ" smtClean="0"/>
              <a:t> 	VY_32_INOVACE_DVOLE_SUROVINY2_08</a:t>
            </a:r>
          </a:p>
          <a:p>
            <a:pPr>
              <a:lnSpc>
                <a:spcPct val="80000"/>
              </a:lnSpc>
              <a:buNone/>
            </a:pP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Název materiálu:</a:t>
            </a:r>
            <a:r>
              <a:rPr lang="cs-CZ" smtClean="0"/>
              <a:t>		 Stavba a složení vajec	</a:t>
            </a:r>
          </a:p>
          <a:p>
            <a:pPr>
              <a:lnSpc>
                <a:spcPct val="80000"/>
              </a:lnSpc>
            </a:pPr>
            <a:r>
              <a:rPr lang="cs-CZ" b="1" smtClean="0"/>
              <a:t>Tematická oblast:		 </a:t>
            </a:r>
            <a:r>
              <a:rPr lang="cs-CZ" smtClean="0"/>
              <a:t>Suroviny, 2.ročník		</a:t>
            </a: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Anotace:</a:t>
            </a:r>
            <a:r>
              <a:rPr lang="cs-CZ" smtClean="0"/>
              <a:t>		 Prezentace slouží k výkladu nového učiva.</a:t>
            </a:r>
            <a:endParaRPr lang="en-US" i="1" smtClean="0"/>
          </a:p>
          <a:p>
            <a:pPr>
              <a:lnSpc>
                <a:spcPct val="80000"/>
              </a:lnSpc>
            </a:pPr>
            <a:r>
              <a:rPr lang="cs-CZ" b="1" smtClean="0"/>
              <a:t>Očekávaný výstup:</a:t>
            </a:r>
            <a:r>
              <a:rPr lang="cs-CZ" smtClean="0"/>
              <a:t>	</a:t>
            </a:r>
            <a:r>
              <a:rPr lang="en-US" smtClean="0"/>
              <a:t> </a:t>
            </a:r>
            <a:r>
              <a:rPr lang="cs-CZ" smtClean="0"/>
              <a:t>	 Žák umí popsat složení vejce, popíše jeho stavbu a zná význam  			 vajec z hlediska výživy.</a:t>
            </a:r>
          </a:p>
          <a:p>
            <a:pPr>
              <a:lnSpc>
                <a:spcPct val="80000"/>
              </a:lnSpc>
            </a:pPr>
            <a:r>
              <a:rPr lang="cs-CZ" b="1" smtClean="0"/>
              <a:t>Klíčová slova:	</a:t>
            </a:r>
            <a:r>
              <a:rPr lang="cs-CZ" smtClean="0"/>
              <a:t>	 vejce, bílek, žloutek, vzduchová bublina, skořápka</a:t>
            </a:r>
          </a:p>
          <a:p>
            <a:pPr>
              <a:lnSpc>
                <a:spcPct val="80000"/>
              </a:lnSpc>
            </a:pPr>
            <a:r>
              <a:rPr lang="cs-CZ" b="1" smtClean="0"/>
              <a:t>Metodika:</a:t>
            </a:r>
            <a:r>
              <a:rPr lang="cs-CZ" smtClean="0"/>
              <a:t> 		 Podklad k výuce nové látky.</a:t>
            </a: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Obor:</a:t>
            </a:r>
            <a:r>
              <a:rPr lang="cs-CZ" smtClean="0"/>
              <a:t>			 29-54-H/01 Cukrář		</a:t>
            </a: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Ročník:</a:t>
            </a:r>
            <a:r>
              <a:rPr lang="cs-CZ" smtClean="0"/>
              <a:t>		 2.</a:t>
            </a: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Autor:</a:t>
            </a:r>
            <a:r>
              <a:rPr lang="cs-CZ" smtClean="0"/>
              <a:t> 			 Ing. Lenka Dvořáčková</a:t>
            </a:r>
            <a:endParaRPr lang="cs-CZ" b="1" smtClean="0"/>
          </a:p>
          <a:p>
            <a:pPr>
              <a:lnSpc>
                <a:spcPct val="80000"/>
              </a:lnSpc>
            </a:pPr>
            <a:r>
              <a:rPr lang="cs-CZ" b="1" smtClean="0"/>
              <a:t>Zpracováno dne:		 </a:t>
            </a:r>
            <a:r>
              <a:rPr lang="cs-CZ" smtClean="0"/>
              <a:t>26. 9. 2013</a:t>
            </a:r>
          </a:p>
          <a:p>
            <a:pPr>
              <a:lnSpc>
                <a:spcPct val="80000"/>
              </a:lnSpc>
            </a:pPr>
            <a:endParaRPr lang="en-US" smtClean="0"/>
          </a:p>
          <a:p>
            <a:pPr>
              <a:lnSpc>
                <a:spcPct val="80000"/>
              </a:lnSpc>
            </a:pPr>
            <a:r>
              <a:rPr lang="en-US" smtClean="0"/>
              <a:t>Prohlašuji, že při tvorbě výukového materiálu jsem respektoval(a) všeobecně užívané právní a morální zvyklosti, autorská a jiná práva třetích osob, zejména práva duševního vlastnictví (např. práva k obchodní firmě, autorská práva k software, k filmovým, hudebním a fotografickým dílům nebo práva k ochranným známkám) dle zákona 121/2000 Sb. (autorský zákon). Nesu veškerou právní odpovědnost za obsah a původ svého díla.</a:t>
            </a:r>
            <a:endParaRPr lang="cs-CZ" smtClean="0"/>
          </a:p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32656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BÍLEK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koloidní roztok plnohodnotných </a:t>
            </a:r>
            <a:r>
              <a:rPr lang="cs-CZ" b="1" smtClean="0"/>
              <a:t>bílkovin</a:t>
            </a:r>
          </a:p>
          <a:p>
            <a:r>
              <a:rPr lang="cs-CZ" smtClean="0"/>
              <a:t>obsahuje </a:t>
            </a:r>
            <a:r>
              <a:rPr lang="cs-CZ" b="1" smtClean="0"/>
              <a:t>minerální látky </a:t>
            </a:r>
            <a:r>
              <a:rPr lang="cs-CZ" smtClean="0"/>
              <a:t>– Ca, P, Fe, S</a:t>
            </a:r>
          </a:p>
          <a:p>
            <a:r>
              <a:rPr lang="cs-CZ" smtClean="0"/>
              <a:t>obsahuje </a:t>
            </a:r>
            <a:r>
              <a:rPr lang="cs-CZ" b="1" smtClean="0"/>
              <a:t>vitamín</a:t>
            </a:r>
            <a:r>
              <a:rPr lang="cs-CZ" smtClean="0"/>
              <a:t> B</a:t>
            </a:r>
            <a:r>
              <a:rPr lang="cs-CZ" baseline="-25000" smtClean="0"/>
              <a:t>2</a:t>
            </a:r>
          </a:p>
          <a:p>
            <a:r>
              <a:rPr lang="cs-CZ" smtClean="0"/>
              <a:t>má velkou šlehatelnost</a:t>
            </a:r>
          </a:p>
          <a:p>
            <a:r>
              <a:rPr lang="cs-CZ" smtClean="0"/>
              <a:t>teplem se sráží – </a:t>
            </a:r>
            <a:r>
              <a:rPr lang="cs-CZ" b="1" smtClean="0"/>
              <a:t>koaguluje</a:t>
            </a:r>
          </a:p>
          <a:p>
            <a:r>
              <a:rPr lang="cs-CZ" smtClean="0"/>
              <a:t>čerstvý bílek je hustý, průhledný, čistý, bez krvavých skvrn</a:t>
            </a:r>
          </a:p>
          <a:p>
            <a:r>
              <a:rPr lang="cs-CZ" smtClean="0"/>
              <a:t>stářím řídne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pic>
        <p:nvPicPr>
          <p:cNvPr id="5" name="Obrázek 4" descr="vejce_rozkr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2636912"/>
            <a:ext cx="2381250" cy="172402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ŽLOUTEK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vodná tuková emulze s </a:t>
            </a:r>
            <a:r>
              <a:rPr lang="cs-CZ" b="1" smtClean="0"/>
              <a:t>bílkovinami</a:t>
            </a:r>
            <a:r>
              <a:rPr lang="cs-CZ" smtClean="0"/>
              <a:t>, minerálními látkami, vitamíny</a:t>
            </a:r>
          </a:p>
          <a:p>
            <a:r>
              <a:rPr lang="cs-CZ" b="1" smtClean="0"/>
              <a:t>minerální látky </a:t>
            </a:r>
            <a:r>
              <a:rPr lang="cs-CZ" smtClean="0"/>
              <a:t>– Ca, P, Fe, S</a:t>
            </a:r>
          </a:p>
          <a:p>
            <a:r>
              <a:rPr lang="cs-CZ" b="1" smtClean="0"/>
              <a:t>vitamíny</a:t>
            </a:r>
            <a:r>
              <a:rPr lang="cs-CZ" smtClean="0"/>
              <a:t> – A, D, E, K, skupiny B, PP</a:t>
            </a:r>
          </a:p>
          <a:p>
            <a:r>
              <a:rPr lang="cs-CZ" smtClean="0"/>
              <a:t>v čerstvém vejci je pevný, pravidelný, kulatý, vysoký a čistý</a:t>
            </a:r>
          </a:p>
          <a:p>
            <a:r>
              <a:rPr lang="cs-CZ" smtClean="0"/>
              <a:t>barva je žlutá až oranžová – dle potravy</a:t>
            </a:r>
          </a:p>
          <a:p>
            <a:r>
              <a:rPr lang="cs-CZ" smtClean="0"/>
              <a:t>stářím řídne a roztéká se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Na čem závisí složení vajec?</a:t>
            </a:r>
            <a:endParaRPr lang="cs-CZ" b="1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VÝZNAM VAJEC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 hlediska výživý velký</a:t>
            </a:r>
          </a:p>
          <a:p>
            <a:r>
              <a:rPr lang="cs-CZ" smtClean="0"/>
              <a:t>koncentrovány významné živiny</a:t>
            </a:r>
          </a:p>
          <a:p>
            <a:r>
              <a:rPr lang="cs-CZ" smtClean="0"/>
              <a:t>lehce stravitelné</a:t>
            </a:r>
          </a:p>
          <a:p>
            <a:r>
              <a:rPr lang="cs-CZ" smtClean="0"/>
              <a:t>mají vysokou biologickou hodnotu</a:t>
            </a:r>
          </a:p>
          <a:p>
            <a:r>
              <a:rPr lang="cs-CZ" smtClean="0"/>
              <a:t>pro výživu nepostradatelné</a:t>
            </a:r>
          </a:p>
          <a:p>
            <a:r>
              <a:rPr lang="cs-CZ" smtClean="0"/>
              <a:t>žloutek má vysoký obsah </a:t>
            </a:r>
            <a:r>
              <a:rPr lang="cs-CZ" b="1" smtClean="0"/>
              <a:t>cholesterolu</a:t>
            </a:r>
            <a:r>
              <a:rPr lang="cs-CZ" smtClean="0"/>
              <a:t> – </a:t>
            </a:r>
          </a:p>
          <a:p>
            <a:pPr>
              <a:buNone/>
            </a:pPr>
            <a:r>
              <a:rPr lang="cs-CZ" smtClean="0"/>
              <a:t>    z hlediska výživy je to zápor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Kontrolní otázky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mtClean="0"/>
              <a:t>Co je to vejce?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Jaká je stavba vejce?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Popiš hlavní části vejce.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Jaký má vejce význam z hlediska výživy?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Na čem záleží složení vajec?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Jak lze určit stáří vejce?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Co znamená slova koagulace?</a:t>
            </a:r>
          </a:p>
          <a:p>
            <a:pPr marL="514350" indent="-514350">
              <a:buFont typeface="+mj-lt"/>
              <a:buAutoNum type="arabicPeriod"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Použitá literatura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mtClean="0"/>
              <a:t>BLÁHA, Ludvík, RNDr. Ivana KOPOVÁ a František ŠREK. </a:t>
            </a:r>
            <a:r>
              <a:rPr lang="cs-CZ" i="1" smtClean="0"/>
              <a:t>SUROVINY: pro učební obor Cukrář, Cukrářka</a:t>
            </a:r>
            <a:r>
              <a:rPr lang="cs-CZ" smtClean="0"/>
              <a:t>. 4. aktualizované vydání. Praha: Informatorium, spol.s.r.o., 2007. 4. ISBN 978-80-7333-000-2. </a:t>
            </a:r>
          </a:p>
          <a:p>
            <a:pPr>
              <a:buNone/>
            </a:pPr>
            <a:r>
              <a:rPr lang="cs-CZ" b="1" smtClean="0"/>
              <a:t>Použité zdroje:</a:t>
            </a:r>
          </a:p>
          <a:p>
            <a:pPr>
              <a:buNone/>
            </a:pPr>
            <a:r>
              <a:rPr lang="cs-CZ" smtClean="0">
                <a:hlinkClick r:id="rId2"/>
              </a:rPr>
              <a:t>http://www.biomach.cz/biologie-zivocichua/ptaci-aves-1</a:t>
            </a:r>
            <a:endParaRPr lang="cs-CZ" smtClean="0"/>
          </a:p>
          <a:p>
            <a:pPr>
              <a:buNone/>
            </a:pPr>
            <a:r>
              <a:rPr lang="cs-CZ" smtClean="0">
                <a:hlinkClick r:id="rId3"/>
              </a:rPr>
              <a:t>http://www.jenzeny.cz/moda/zdravi-a-krasa/vanocni-peceni-iv-kapitola-vejce-896.html</a:t>
            </a:r>
            <a:endParaRPr lang="cs-CZ" smtClean="0"/>
          </a:p>
          <a:p>
            <a:pPr>
              <a:buNone/>
            </a:pPr>
            <a:r>
              <a:rPr lang="cs-CZ" smtClean="0">
                <a:hlinkClick r:id="rId4"/>
              </a:rPr>
              <a:t>http://www.coop.cz/magazin/1_2009/vejce.html</a:t>
            </a:r>
            <a:endParaRPr lang="cs-CZ" smtClean="0"/>
          </a:p>
          <a:p>
            <a:pPr>
              <a:buNone/>
            </a:pPr>
            <a:endParaRPr lang="cs-CZ" smtClean="0"/>
          </a:p>
          <a:p>
            <a:pPr>
              <a:buNone/>
            </a:pPr>
            <a:endParaRPr lang="cs-CZ" smtClean="0"/>
          </a:p>
          <a:p>
            <a:pPr>
              <a:buNone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1872208"/>
          </a:xfrm>
        </p:spPr>
        <p:txBody>
          <a:bodyPr>
            <a:normAutofit/>
          </a:bodyPr>
          <a:lstStyle/>
          <a:p>
            <a:r>
              <a:rPr lang="cs-CZ" sz="7200" b="1" smtClean="0"/>
              <a:t> STAVBA VAJEC</a:t>
            </a:r>
            <a:endParaRPr lang="cs-CZ" sz="7200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pPr>
              <a:buNone/>
            </a:pPr>
            <a:r>
              <a:rPr lang="cs-CZ" smtClean="0"/>
              <a:t>			</a:t>
            </a:r>
            <a:r>
              <a:rPr lang="cs-CZ" sz="6000" b="1" smtClean="0"/>
              <a:t>SLOŽENÍ VAJEC</a:t>
            </a:r>
            <a:endParaRPr lang="cs-CZ" sz="6000" b="1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VEJCE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velká buňka se zárodkem budoucího života</a:t>
            </a:r>
          </a:p>
          <a:p>
            <a:r>
              <a:rPr lang="cs-CZ" smtClean="0"/>
              <a:t>zásobárna živin pro jeho počáteční vývoj</a:t>
            </a:r>
          </a:p>
          <a:p>
            <a:r>
              <a:rPr lang="cs-CZ" smtClean="0"/>
              <a:t>vejce kachní, krůtí, křepelek, perliček, holubí</a:t>
            </a:r>
          </a:p>
          <a:p>
            <a:r>
              <a:rPr lang="cs-CZ" smtClean="0"/>
              <a:t>v cukrářském oboru zpracováváno pouze </a:t>
            </a:r>
            <a:r>
              <a:rPr lang="cs-CZ" b="1" smtClean="0"/>
              <a:t>vejce slepičí</a:t>
            </a:r>
          </a:p>
          <a:p>
            <a:r>
              <a:rPr lang="cs-CZ" smtClean="0"/>
              <a:t>má vysokou biologickou hodnotu – obsahuje živiny, minerální látky a vitamíny</a:t>
            </a:r>
          </a:p>
          <a:p>
            <a:pPr>
              <a:buNone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STAVBA VAJEC</a:t>
            </a:r>
            <a:endParaRPr lang="cs-CZ" b="1"/>
          </a:p>
        </p:txBody>
      </p:sp>
      <p:pic>
        <p:nvPicPr>
          <p:cNvPr id="5" name="Zástupný symbol pro obsah 4" descr="37_ptačí vejc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484784"/>
            <a:ext cx="5760640" cy="4464496"/>
          </a:xfr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STAVBA VAJEC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smtClean="0"/>
              <a:t>SKOŘÁPKA</a:t>
            </a:r>
          </a:p>
          <a:p>
            <a:r>
              <a:rPr lang="cs-CZ" smtClean="0"/>
              <a:t>tvoří bílý až nahnědlý obal</a:t>
            </a:r>
          </a:p>
          <a:p>
            <a:r>
              <a:rPr lang="cs-CZ" smtClean="0"/>
              <a:t>vejčitý tvar, na jednom konci tupější</a:t>
            </a:r>
          </a:p>
          <a:p>
            <a:r>
              <a:rPr lang="cs-CZ" smtClean="0"/>
              <a:t>složena z minerálních látek, převažuje vápník</a:t>
            </a:r>
          </a:p>
          <a:p>
            <a:r>
              <a:rPr lang="cs-CZ" smtClean="0"/>
              <a:t>má ochrannou funkci</a:t>
            </a:r>
          </a:p>
          <a:p>
            <a:r>
              <a:rPr lang="cs-CZ" smtClean="0"/>
              <a:t>nepropustná pro kapaliny, pro plyn propustná</a:t>
            </a:r>
          </a:p>
          <a:p>
            <a:pPr>
              <a:buNone/>
            </a:pPr>
            <a:r>
              <a:rPr lang="cs-CZ" b="1" smtClean="0"/>
              <a:t>BLÁNA</a:t>
            </a:r>
          </a:p>
          <a:p>
            <a:r>
              <a:rPr lang="cs-CZ" smtClean="0"/>
              <a:t>přiléhá ke skořápce až na vzduchovou bublinu</a:t>
            </a:r>
          </a:p>
          <a:p>
            <a:endParaRPr lang="cs-CZ" b="1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STAVBA VAJEC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smtClean="0"/>
              <a:t>VZDUCHOVÁ BUBLINA</a:t>
            </a:r>
          </a:p>
          <a:p>
            <a:r>
              <a:rPr lang="cs-CZ" smtClean="0"/>
              <a:t>u tupého konce</a:t>
            </a:r>
          </a:p>
          <a:p>
            <a:r>
              <a:rPr lang="cs-CZ" smtClean="0"/>
              <a:t>stářím se zvětšuje, vysychá voda ve vejci</a:t>
            </a:r>
          </a:p>
          <a:p>
            <a:r>
              <a:rPr lang="cs-CZ" smtClean="0"/>
              <a:t>podle její velikosti lze určit stáří</a:t>
            </a:r>
          </a:p>
          <a:p>
            <a:pPr>
              <a:buNone/>
            </a:pPr>
            <a:r>
              <a:rPr lang="cs-CZ" b="1" smtClean="0"/>
              <a:t>BÍLKOVÁ POUTKA</a:t>
            </a:r>
          </a:p>
          <a:p>
            <a:r>
              <a:rPr lang="cs-CZ" smtClean="0"/>
              <a:t>provazce tuhého bílku</a:t>
            </a:r>
          </a:p>
          <a:p>
            <a:r>
              <a:rPr lang="cs-CZ" smtClean="0"/>
              <a:t>udržují kulovitý žloutek uprostřed vejce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STAVBA VAJEC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smtClean="0"/>
              <a:t>BÍLEK</a:t>
            </a:r>
          </a:p>
          <a:p>
            <a:r>
              <a:rPr lang="cs-CZ" smtClean="0"/>
              <a:t>hustší a řídký</a:t>
            </a:r>
          </a:p>
          <a:p>
            <a:r>
              <a:rPr lang="cs-CZ" smtClean="0"/>
              <a:t>uložen v bílkové bláně</a:t>
            </a:r>
          </a:p>
          <a:p>
            <a:pPr>
              <a:buNone/>
            </a:pPr>
            <a:r>
              <a:rPr lang="cs-CZ" b="1" smtClean="0"/>
              <a:t>ŽLOUTEK</a:t>
            </a:r>
          </a:p>
          <a:p>
            <a:r>
              <a:rPr lang="cs-CZ" smtClean="0"/>
              <a:t>obalen tenkou blanou</a:t>
            </a:r>
          </a:p>
          <a:p>
            <a:r>
              <a:rPr lang="cs-CZ" smtClean="0"/>
              <a:t>tvar mírně zploštělé koule</a:t>
            </a:r>
          </a:p>
          <a:p>
            <a:r>
              <a:rPr lang="cs-CZ" smtClean="0"/>
              <a:t>žlutá až oranžová barva</a:t>
            </a:r>
          </a:p>
          <a:p>
            <a:r>
              <a:rPr lang="cs-CZ" smtClean="0"/>
              <a:t>na žloutku je umístěn vaječný zárodek</a:t>
            </a:r>
          </a:p>
          <a:p>
            <a:pPr>
              <a:buNone/>
            </a:pPr>
            <a:endParaRPr lang="cs-CZ" smtClean="0"/>
          </a:p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Průměrný podíl základních částí</a:t>
            </a:r>
            <a:endParaRPr lang="cs-CZ" b="1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VEJCE</a:t>
            </a:r>
            <a:endParaRPr lang="cs-CZ" b="1"/>
          </a:p>
        </p:txBody>
      </p:sp>
      <p:pic>
        <p:nvPicPr>
          <p:cNvPr id="5" name="Zástupný symbol pro obsah 4" descr="1353943751_4092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43025" y="1412776"/>
            <a:ext cx="6457950" cy="4212530"/>
          </a:xfrm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555</Words>
  <Application>Microsoft Office PowerPoint</Application>
  <PresentationFormat>Předvádění na obrazovce (4:3)</PresentationFormat>
  <Paragraphs>113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Snímek 1</vt:lpstr>
      <vt:lpstr> STAVBA VAJEC</vt:lpstr>
      <vt:lpstr>VEJCE</vt:lpstr>
      <vt:lpstr>STAVBA VAJEC</vt:lpstr>
      <vt:lpstr>STAVBA VAJEC</vt:lpstr>
      <vt:lpstr>STAVBA VAJEC</vt:lpstr>
      <vt:lpstr>STAVBA VAJEC</vt:lpstr>
      <vt:lpstr>Průměrný podíl základních částí</vt:lpstr>
      <vt:lpstr>VEJCE</vt:lpstr>
      <vt:lpstr>BÍLEK</vt:lpstr>
      <vt:lpstr>ŽLOUTEK</vt:lpstr>
      <vt:lpstr>Na čem závisí složení vajec?</vt:lpstr>
      <vt:lpstr>VÝZNAM VAJEC</vt:lpstr>
      <vt:lpstr>Kontrolní otázky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POŽIVATINY = vše co jíme</dc:title>
  <dc:creator>Peca</dc:creator>
  <cp:lastModifiedBy>admin</cp:lastModifiedBy>
  <cp:revision>25</cp:revision>
  <dcterms:created xsi:type="dcterms:W3CDTF">2012-12-10T18:51:41Z</dcterms:created>
  <dcterms:modified xsi:type="dcterms:W3CDTF">2013-11-26T17:25:55Z</dcterms:modified>
</cp:coreProperties>
</file>