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7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AED87-6973-4544-B1F5-3C47CBC27AF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2E623A-80BD-4609-9E1A-CC3977F7D2AC}">
      <dgm:prSet phldrT="[Text]"/>
      <dgm:spPr/>
      <dgm:t>
        <a:bodyPr/>
        <a:lstStyle/>
        <a:p>
          <a:r>
            <a:rPr lang="cs-CZ" smtClean="0"/>
            <a:t>KASEIN</a:t>
          </a:r>
          <a:endParaRPr lang="cs-CZ"/>
        </a:p>
      </dgm:t>
    </dgm:pt>
    <dgm:pt modelId="{566333CC-699F-42F7-ACF9-EE39C97F4EDE}" type="parTrans" cxnId="{89BDA4F3-B5F8-4549-B999-A55CC600453F}">
      <dgm:prSet/>
      <dgm:spPr/>
      <dgm:t>
        <a:bodyPr/>
        <a:lstStyle/>
        <a:p>
          <a:endParaRPr lang="cs-CZ"/>
        </a:p>
      </dgm:t>
    </dgm:pt>
    <dgm:pt modelId="{D2FEDFD5-9BE4-4B63-93C9-CA9AD4F83D48}" type="sibTrans" cxnId="{89BDA4F3-B5F8-4549-B999-A55CC600453F}">
      <dgm:prSet/>
      <dgm:spPr/>
      <dgm:t>
        <a:bodyPr/>
        <a:lstStyle/>
        <a:p>
          <a:endParaRPr lang="cs-CZ"/>
        </a:p>
      </dgm:t>
    </dgm:pt>
    <dgm:pt modelId="{5C1379A4-19EA-47F1-80E0-FC51C2D008C3}">
      <dgm:prSet phldrT="[Text]"/>
      <dgm:spPr/>
      <dgm:t>
        <a:bodyPr/>
        <a:lstStyle/>
        <a:p>
          <a:r>
            <a:rPr lang="cs-CZ" smtClean="0"/>
            <a:t>LAKTALBUMIN</a:t>
          </a:r>
          <a:endParaRPr lang="cs-CZ"/>
        </a:p>
      </dgm:t>
    </dgm:pt>
    <dgm:pt modelId="{25EFEBD4-A753-4539-AC0E-C0BF460ADB92}" type="parTrans" cxnId="{9EAEE974-8577-40D7-BC03-AE1828E970E7}">
      <dgm:prSet/>
      <dgm:spPr/>
      <dgm:t>
        <a:bodyPr/>
        <a:lstStyle/>
        <a:p>
          <a:endParaRPr lang="cs-CZ"/>
        </a:p>
      </dgm:t>
    </dgm:pt>
    <dgm:pt modelId="{0AC9D467-E608-4205-90C2-62BDCCE097E6}" type="sibTrans" cxnId="{9EAEE974-8577-40D7-BC03-AE1828E970E7}">
      <dgm:prSet/>
      <dgm:spPr/>
      <dgm:t>
        <a:bodyPr/>
        <a:lstStyle/>
        <a:p>
          <a:endParaRPr lang="cs-CZ"/>
        </a:p>
      </dgm:t>
    </dgm:pt>
    <dgm:pt modelId="{3EFB2469-E958-43BD-B53E-6A2A87560376}">
      <dgm:prSet phldrT="[Text]"/>
      <dgm:spPr/>
      <dgm:t>
        <a:bodyPr/>
        <a:lstStyle/>
        <a:p>
          <a:r>
            <a:rPr lang="cs-CZ" smtClean="0"/>
            <a:t>GLOBULIN</a:t>
          </a:r>
          <a:endParaRPr lang="cs-CZ"/>
        </a:p>
      </dgm:t>
    </dgm:pt>
    <dgm:pt modelId="{BDB61C67-DE00-4C16-B6D3-7ADA12CACD10}" type="parTrans" cxnId="{AC976F72-4DD8-4ECB-A0D2-1DD90111142D}">
      <dgm:prSet/>
      <dgm:spPr/>
      <dgm:t>
        <a:bodyPr/>
        <a:lstStyle/>
        <a:p>
          <a:endParaRPr lang="cs-CZ"/>
        </a:p>
      </dgm:t>
    </dgm:pt>
    <dgm:pt modelId="{EFE575AE-4437-429F-A2C3-E6A85F257B3A}" type="sibTrans" cxnId="{AC976F72-4DD8-4ECB-A0D2-1DD90111142D}">
      <dgm:prSet/>
      <dgm:spPr/>
      <dgm:t>
        <a:bodyPr/>
        <a:lstStyle/>
        <a:p>
          <a:endParaRPr lang="cs-CZ"/>
        </a:p>
      </dgm:t>
    </dgm:pt>
    <dgm:pt modelId="{4F174EBA-0B1F-40C0-9968-E69898D451F7}" type="pres">
      <dgm:prSet presAssocID="{548AED87-6973-4544-B1F5-3C47CBC27A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09C1627-A460-44FC-A841-31DC2097FB46}" type="pres">
      <dgm:prSet presAssocID="{C32E623A-80BD-4609-9E1A-CC3977F7D2AC}" presName="parentLin" presStyleCnt="0"/>
      <dgm:spPr/>
    </dgm:pt>
    <dgm:pt modelId="{53B2E93E-53AB-4267-8A2B-DFA65A75CBED}" type="pres">
      <dgm:prSet presAssocID="{C32E623A-80BD-4609-9E1A-CC3977F7D2A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55A138C-E8C4-4E97-A527-1191B5DFB51E}" type="pres">
      <dgm:prSet presAssocID="{C32E623A-80BD-4609-9E1A-CC3977F7D2A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6EF1E5-023A-4B84-98DB-D6B2ABAD8C80}" type="pres">
      <dgm:prSet presAssocID="{C32E623A-80BD-4609-9E1A-CC3977F7D2AC}" presName="negativeSpace" presStyleCnt="0"/>
      <dgm:spPr/>
    </dgm:pt>
    <dgm:pt modelId="{04771B24-8746-43D6-B213-929F045E241F}" type="pres">
      <dgm:prSet presAssocID="{C32E623A-80BD-4609-9E1A-CC3977F7D2AC}" presName="childText" presStyleLbl="conFgAcc1" presStyleIdx="0" presStyleCnt="3">
        <dgm:presLayoutVars>
          <dgm:bulletEnabled val="1"/>
        </dgm:presLayoutVars>
      </dgm:prSet>
      <dgm:spPr/>
    </dgm:pt>
    <dgm:pt modelId="{AE927495-DD7B-4B74-AB19-DB799AD33A55}" type="pres">
      <dgm:prSet presAssocID="{D2FEDFD5-9BE4-4B63-93C9-CA9AD4F83D48}" presName="spaceBetweenRectangles" presStyleCnt="0"/>
      <dgm:spPr/>
    </dgm:pt>
    <dgm:pt modelId="{0861D22A-CA9E-485C-AD7A-E923054A4A26}" type="pres">
      <dgm:prSet presAssocID="{5C1379A4-19EA-47F1-80E0-FC51C2D008C3}" presName="parentLin" presStyleCnt="0"/>
      <dgm:spPr/>
    </dgm:pt>
    <dgm:pt modelId="{9F8D1B55-B008-4375-A22D-A9811FD1F35C}" type="pres">
      <dgm:prSet presAssocID="{5C1379A4-19EA-47F1-80E0-FC51C2D008C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9782196-3969-4B84-98B4-7E6D8D61F4E8}" type="pres">
      <dgm:prSet presAssocID="{5C1379A4-19EA-47F1-80E0-FC51C2D008C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F3276C-CB40-490B-B9C9-2BA9A3B5CDF6}" type="pres">
      <dgm:prSet presAssocID="{5C1379A4-19EA-47F1-80E0-FC51C2D008C3}" presName="negativeSpace" presStyleCnt="0"/>
      <dgm:spPr/>
    </dgm:pt>
    <dgm:pt modelId="{64CCEABB-29FF-463F-964F-2979D97A06C8}" type="pres">
      <dgm:prSet presAssocID="{5C1379A4-19EA-47F1-80E0-FC51C2D008C3}" presName="childText" presStyleLbl="conFgAcc1" presStyleIdx="1" presStyleCnt="3">
        <dgm:presLayoutVars>
          <dgm:bulletEnabled val="1"/>
        </dgm:presLayoutVars>
      </dgm:prSet>
      <dgm:spPr/>
    </dgm:pt>
    <dgm:pt modelId="{F411F25E-1737-4615-9FA8-F1F70B8E7832}" type="pres">
      <dgm:prSet presAssocID="{0AC9D467-E608-4205-90C2-62BDCCE097E6}" presName="spaceBetweenRectangles" presStyleCnt="0"/>
      <dgm:spPr/>
    </dgm:pt>
    <dgm:pt modelId="{48E7685D-B429-432B-B286-4946ED590E54}" type="pres">
      <dgm:prSet presAssocID="{3EFB2469-E958-43BD-B53E-6A2A87560376}" presName="parentLin" presStyleCnt="0"/>
      <dgm:spPr/>
    </dgm:pt>
    <dgm:pt modelId="{8D0F1DC1-D77E-4459-A2DF-5C618D2FFC32}" type="pres">
      <dgm:prSet presAssocID="{3EFB2469-E958-43BD-B53E-6A2A87560376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B97863B9-287A-4A50-8359-7B657840E710}" type="pres">
      <dgm:prSet presAssocID="{3EFB2469-E958-43BD-B53E-6A2A875603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B6F3BE-1636-4B9C-9B61-8D01C260BD09}" type="pres">
      <dgm:prSet presAssocID="{3EFB2469-E958-43BD-B53E-6A2A87560376}" presName="negativeSpace" presStyleCnt="0"/>
      <dgm:spPr/>
    </dgm:pt>
    <dgm:pt modelId="{0AE1DE42-03D7-4607-BC0F-7F858D2211FD}" type="pres">
      <dgm:prSet presAssocID="{3EFB2469-E958-43BD-B53E-6A2A875603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522C54-C19A-44FC-8F65-D77C55112AAD}" type="presOf" srcId="{5C1379A4-19EA-47F1-80E0-FC51C2D008C3}" destId="{9F8D1B55-B008-4375-A22D-A9811FD1F35C}" srcOrd="0" destOrd="0" presId="urn:microsoft.com/office/officeart/2005/8/layout/list1"/>
    <dgm:cxn modelId="{4AB5BB07-73A5-4C6A-911B-C8C3A5336767}" type="presOf" srcId="{548AED87-6973-4544-B1F5-3C47CBC27AFA}" destId="{4F174EBA-0B1F-40C0-9968-E69898D451F7}" srcOrd="0" destOrd="0" presId="urn:microsoft.com/office/officeart/2005/8/layout/list1"/>
    <dgm:cxn modelId="{AC976F72-4DD8-4ECB-A0D2-1DD90111142D}" srcId="{548AED87-6973-4544-B1F5-3C47CBC27AFA}" destId="{3EFB2469-E958-43BD-B53E-6A2A87560376}" srcOrd="2" destOrd="0" parTransId="{BDB61C67-DE00-4C16-B6D3-7ADA12CACD10}" sibTransId="{EFE575AE-4437-429F-A2C3-E6A85F257B3A}"/>
    <dgm:cxn modelId="{89BDA4F3-B5F8-4549-B999-A55CC600453F}" srcId="{548AED87-6973-4544-B1F5-3C47CBC27AFA}" destId="{C32E623A-80BD-4609-9E1A-CC3977F7D2AC}" srcOrd="0" destOrd="0" parTransId="{566333CC-699F-42F7-ACF9-EE39C97F4EDE}" sibTransId="{D2FEDFD5-9BE4-4B63-93C9-CA9AD4F83D48}"/>
    <dgm:cxn modelId="{8D935F9B-493C-40FB-A8F8-308057958483}" type="presOf" srcId="{5C1379A4-19EA-47F1-80E0-FC51C2D008C3}" destId="{A9782196-3969-4B84-98B4-7E6D8D61F4E8}" srcOrd="1" destOrd="0" presId="urn:microsoft.com/office/officeart/2005/8/layout/list1"/>
    <dgm:cxn modelId="{A984AEFD-78A5-4540-9DDB-6B45A7DFBCCA}" type="presOf" srcId="{C32E623A-80BD-4609-9E1A-CC3977F7D2AC}" destId="{C55A138C-E8C4-4E97-A527-1191B5DFB51E}" srcOrd="1" destOrd="0" presId="urn:microsoft.com/office/officeart/2005/8/layout/list1"/>
    <dgm:cxn modelId="{BB42E2DF-8DA9-4C6F-9664-D0EBDCCAE31F}" type="presOf" srcId="{C32E623A-80BD-4609-9E1A-CC3977F7D2AC}" destId="{53B2E93E-53AB-4267-8A2B-DFA65A75CBED}" srcOrd="0" destOrd="0" presId="urn:microsoft.com/office/officeart/2005/8/layout/list1"/>
    <dgm:cxn modelId="{903EAB3A-A1BD-4B92-A960-2F5F2DE0347B}" type="presOf" srcId="{3EFB2469-E958-43BD-B53E-6A2A87560376}" destId="{B97863B9-287A-4A50-8359-7B657840E710}" srcOrd="1" destOrd="0" presId="urn:microsoft.com/office/officeart/2005/8/layout/list1"/>
    <dgm:cxn modelId="{9EAEE974-8577-40D7-BC03-AE1828E970E7}" srcId="{548AED87-6973-4544-B1F5-3C47CBC27AFA}" destId="{5C1379A4-19EA-47F1-80E0-FC51C2D008C3}" srcOrd="1" destOrd="0" parTransId="{25EFEBD4-A753-4539-AC0E-C0BF460ADB92}" sibTransId="{0AC9D467-E608-4205-90C2-62BDCCE097E6}"/>
    <dgm:cxn modelId="{64AAE48F-0E76-42C9-8B8D-1B42AA4261CA}" type="presOf" srcId="{3EFB2469-E958-43BD-B53E-6A2A87560376}" destId="{8D0F1DC1-D77E-4459-A2DF-5C618D2FFC32}" srcOrd="0" destOrd="0" presId="urn:microsoft.com/office/officeart/2005/8/layout/list1"/>
    <dgm:cxn modelId="{13D2B23E-4599-42CA-B120-D2392168C4F9}" type="presParOf" srcId="{4F174EBA-0B1F-40C0-9968-E69898D451F7}" destId="{609C1627-A460-44FC-A841-31DC2097FB46}" srcOrd="0" destOrd="0" presId="urn:microsoft.com/office/officeart/2005/8/layout/list1"/>
    <dgm:cxn modelId="{C38836CF-0186-4B0E-8819-3AB1A0098CF6}" type="presParOf" srcId="{609C1627-A460-44FC-A841-31DC2097FB46}" destId="{53B2E93E-53AB-4267-8A2B-DFA65A75CBED}" srcOrd="0" destOrd="0" presId="urn:microsoft.com/office/officeart/2005/8/layout/list1"/>
    <dgm:cxn modelId="{F8897D92-217D-4A7A-BECB-2285B002235B}" type="presParOf" srcId="{609C1627-A460-44FC-A841-31DC2097FB46}" destId="{C55A138C-E8C4-4E97-A527-1191B5DFB51E}" srcOrd="1" destOrd="0" presId="urn:microsoft.com/office/officeart/2005/8/layout/list1"/>
    <dgm:cxn modelId="{4D931839-9E14-453B-9145-D0387DE34401}" type="presParOf" srcId="{4F174EBA-0B1F-40C0-9968-E69898D451F7}" destId="{196EF1E5-023A-4B84-98DB-D6B2ABAD8C80}" srcOrd="1" destOrd="0" presId="urn:microsoft.com/office/officeart/2005/8/layout/list1"/>
    <dgm:cxn modelId="{0E02D0B1-D061-4FD8-9FC8-E07B523D790F}" type="presParOf" srcId="{4F174EBA-0B1F-40C0-9968-E69898D451F7}" destId="{04771B24-8746-43D6-B213-929F045E241F}" srcOrd="2" destOrd="0" presId="urn:microsoft.com/office/officeart/2005/8/layout/list1"/>
    <dgm:cxn modelId="{4622B9C5-18AA-40F4-96B6-A8CB6B31B499}" type="presParOf" srcId="{4F174EBA-0B1F-40C0-9968-E69898D451F7}" destId="{AE927495-DD7B-4B74-AB19-DB799AD33A55}" srcOrd="3" destOrd="0" presId="urn:microsoft.com/office/officeart/2005/8/layout/list1"/>
    <dgm:cxn modelId="{A02032DF-C489-4F0B-AB0B-3EDB01292EA7}" type="presParOf" srcId="{4F174EBA-0B1F-40C0-9968-E69898D451F7}" destId="{0861D22A-CA9E-485C-AD7A-E923054A4A26}" srcOrd="4" destOrd="0" presId="urn:microsoft.com/office/officeart/2005/8/layout/list1"/>
    <dgm:cxn modelId="{635408D0-EF3C-4799-B4A6-CB50A8580584}" type="presParOf" srcId="{0861D22A-CA9E-485C-AD7A-E923054A4A26}" destId="{9F8D1B55-B008-4375-A22D-A9811FD1F35C}" srcOrd="0" destOrd="0" presId="urn:microsoft.com/office/officeart/2005/8/layout/list1"/>
    <dgm:cxn modelId="{856C84EC-5366-455A-BAE3-D62442988ED0}" type="presParOf" srcId="{0861D22A-CA9E-485C-AD7A-E923054A4A26}" destId="{A9782196-3969-4B84-98B4-7E6D8D61F4E8}" srcOrd="1" destOrd="0" presId="urn:microsoft.com/office/officeart/2005/8/layout/list1"/>
    <dgm:cxn modelId="{915DC279-E507-43B0-8ED1-FB17DEB29B4F}" type="presParOf" srcId="{4F174EBA-0B1F-40C0-9968-E69898D451F7}" destId="{42F3276C-CB40-490B-B9C9-2BA9A3B5CDF6}" srcOrd="5" destOrd="0" presId="urn:microsoft.com/office/officeart/2005/8/layout/list1"/>
    <dgm:cxn modelId="{528CF013-4AC6-41F4-9611-A360F406C2F8}" type="presParOf" srcId="{4F174EBA-0B1F-40C0-9968-E69898D451F7}" destId="{64CCEABB-29FF-463F-964F-2979D97A06C8}" srcOrd="6" destOrd="0" presId="urn:microsoft.com/office/officeart/2005/8/layout/list1"/>
    <dgm:cxn modelId="{C6A38927-A0E9-41BF-96B9-B550A6E6D7E1}" type="presParOf" srcId="{4F174EBA-0B1F-40C0-9968-E69898D451F7}" destId="{F411F25E-1737-4615-9FA8-F1F70B8E7832}" srcOrd="7" destOrd="0" presId="urn:microsoft.com/office/officeart/2005/8/layout/list1"/>
    <dgm:cxn modelId="{0B4CD212-7855-42BA-A25E-6A82798F6045}" type="presParOf" srcId="{4F174EBA-0B1F-40C0-9968-E69898D451F7}" destId="{48E7685D-B429-432B-B286-4946ED590E54}" srcOrd="8" destOrd="0" presId="urn:microsoft.com/office/officeart/2005/8/layout/list1"/>
    <dgm:cxn modelId="{3D0DEA1B-D7D8-435F-AF1E-3E0F41CFA7CF}" type="presParOf" srcId="{48E7685D-B429-432B-B286-4946ED590E54}" destId="{8D0F1DC1-D77E-4459-A2DF-5C618D2FFC32}" srcOrd="0" destOrd="0" presId="urn:microsoft.com/office/officeart/2005/8/layout/list1"/>
    <dgm:cxn modelId="{E0E46B27-61BF-4972-BB51-CA08FDC15B1C}" type="presParOf" srcId="{48E7685D-B429-432B-B286-4946ED590E54}" destId="{B97863B9-287A-4A50-8359-7B657840E710}" srcOrd="1" destOrd="0" presId="urn:microsoft.com/office/officeart/2005/8/layout/list1"/>
    <dgm:cxn modelId="{FB97B4AA-C254-457E-A56E-626E6C379F68}" type="presParOf" srcId="{4F174EBA-0B1F-40C0-9968-E69898D451F7}" destId="{81B6F3BE-1636-4B9C-9B61-8D01C260BD09}" srcOrd="9" destOrd="0" presId="urn:microsoft.com/office/officeart/2005/8/layout/list1"/>
    <dgm:cxn modelId="{B46A832C-6654-4B53-813C-70188ACAC043}" type="presParOf" srcId="{4F174EBA-0B1F-40C0-9968-E69898D451F7}" destId="{0AE1DE42-03D7-4607-BC0F-7F858D2211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C69B11-4E8B-4FBC-A86D-FBC83D59272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ED5A24-C1E3-49C6-9183-8D15B656D8DF}">
      <dgm:prSet phldrT="[Text]"/>
      <dgm:spPr/>
      <dgm:t>
        <a:bodyPr/>
        <a:lstStyle/>
        <a:p>
          <a:r>
            <a:rPr lang="cs-CZ" smtClean="0"/>
            <a:t>Podle tučnosti</a:t>
          </a:r>
          <a:endParaRPr lang="cs-CZ"/>
        </a:p>
      </dgm:t>
    </dgm:pt>
    <dgm:pt modelId="{E555D112-8662-4253-AA46-EF9E23F7D06B}" type="parTrans" cxnId="{5EE1CFAF-8820-4BF3-ABA3-4CF393E59D5A}">
      <dgm:prSet/>
      <dgm:spPr/>
      <dgm:t>
        <a:bodyPr/>
        <a:lstStyle/>
        <a:p>
          <a:endParaRPr lang="cs-CZ"/>
        </a:p>
      </dgm:t>
    </dgm:pt>
    <dgm:pt modelId="{1B19168E-BCE9-429D-B6B2-0464096A4CF8}" type="sibTrans" cxnId="{5EE1CFAF-8820-4BF3-ABA3-4CF393E59D5A}">
      <dgm:prSet/>
      <dgm:spPr/>
      <dgm:t>
        <a:bodyPr/>
        <a:lstStyle/>
        <a:p>
          <a:endParaRPr lang="cs-CZ"/>
        </a:p>
      </dgm:t>
    </dgm:pt>
    <dgm:pt modelId="{54C93715-6FB4-4596-A24B-06E510B85560}">
      <dgm:prSet phldrT="[Text]"/>
      <dgm:spPr/>
      <dgm:t>
        <a:bodyPr/>
        <a:lstStyle/>
        <a:p>
          <a:r>
            <a:rPr lang="cs-CZ" smtClean="0"/>
            <a:t>Podle trvanlivosti</a:t>
          </a:r>
          <a:endParaRPr lang="cs-CZ"/>
        </a:p>
      </dgm:t>
    </dgm:pt>
    <dgm:pt modelId="{A946D706-7481-4CAC-A62E-5973598900B9}" type="parTrans" cxnId="{F2DD1FD1-BD1E-4B27-87F4-15CBF86BEFE0}">
      <dgm:prSet/>
      <dgm:spPr/>
      <dgm:t>
        <a:bodyPr/>
        <a:lstStyle/>
        <a:p>
          <a:endParaRPr lang="cs-CZ"/>
        </a:p>
      </dgm:t>
    </dgm:pt>
    <dgm:pt modelId="{AA3106F0-71D1-4E08-A6E0-0FEE9E63C349}" type="sibTrans" cxnId="{F2DD1FD1-BD1E-4B27-87F4-15CBF86BEFE0}">
      <dgm:prSet/>
      <dgm:spPr/>
      <dgm:t>
        <a:bodyPr/>
        <a:lstStyle/>
        <a:p>
          <a:endParaRPr lang="cs-CZ"/>
        </a:p>
      </dgm:t>
    </dgm:pt>
    <dgm:pt modelId="{56D8C33C-3741-4B2C-8451-C46FA611727C}">
      <dgm:prSet phldrT="[Text]"/>
      <dgm:spPr/>
      <dgm:t>
        <a:bodyPr/>
        <a:lstStyle/>
        <a:p>
          <a:r>
            <a:rPr lang="cs-CZ" smtClean="0"/>
            <a:t>Podle homogenizace</a:t>
          </a:r>
          <a:endParaRPr lang="cs-CZ"/>
        </a:p>
      </dgm:t>
    </dgm:pt>
    <dgm:pt modelId="{05E60232-C293-477E-AD86-75A27A059729}" type="parTrans" cxnId="{D82B74EE-A598-45F7-AFBE-8F2186AAB849}">
      <dgm:prSet/>
      <dgm:spPr/>
      <dgm:t>
        <a:bodyPr/>
        <a:lstStyle/>
        <a:p>
          <a:endParaRPr lang="cs-CZ"/>
        </a:p>
      </dgm:t>
    </dgm:pt>
    <dgm:pt modelId="{6A2BBF9E-1877-43FA-9FAE-57A682E38C63}" type="sibTrans" cxnId="{D82B74EE-A598-45F7-AFBE-8F2186AAB849}">
      <dgm:prSet/>
      <dgm:spPr/>
      <dgm:t>
        <a:bodyPr/>
        <a:lstStyle/>
        <a:p>
          <a:endParaRPr lang="cs-CZ"/>
        </a:p>
      </dgm:t>
    </dgm:pt>
    <dgm:pt modelId="{EFEEBAF9-1FA7-4A6C-B67B-FB1BC3CE70C9}" type="pres">
      <dgm:prSet presAssocID="{C1C69B11-4E8B-4FBC-A86D-FBC83D5927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EB0DED-DD06-481B-BEEA-A98819361EA7}" type="pres">
      <dgm:prSet presAssocID="{25ED5A24-C1E3-49C6-9183-8D15B656D8DF}" presName="parentLin" presStyleCnt="0"/>
      <dgm:spPr/>
    </dgm:pt>
    <dgm:pt modelId="{9CF8F2B4-06EC-4B33-A06B-558045DB21AC}" type="pres">
      <dgm:prSet presAssocID="{25ED5A24-C1E3-49C6-9183-8D15B656D8DF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7CE740D-8219-40BC-BCCA-2E26F63A933B}" type="pres">
      <dgm:prSet presAssocID="{25ED5A24-C1E3-49C6-9183-8D15B656D8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27A7C9-AE99-4F7F-9277-14B21DE8C9F8}" type="pres">
      <dgm:prSet presAssocID="{25ED5A24-C1E3-49C6-9183-8D15B656D8DF}" presName="negativeSpace" presStyleCnt="0"/>
      <dgm:spPr/>
    </dgm:pt>
    <dgm:pt modelId="{453F1A53-DC34-494A-9B3C-CC2ACE8C03E9}" type="pres">
      <dgm:prSet presAssocID="{25ED5A24-C1E3-49C6-9183-8D15B656D8DF}" presName="childText" presStyleLbl="conFgAcc1" presStyleIdx="0" presStyleCnt="3">
        <dgm:presLayoutVars>
          <dgm:bulletEnabled val="1"/>
        </dgm:presLayoutVars>
      </dgm:prSet>
      <dgm:spPr/>
    </dgm:pt>
    <dgm:pt modelId="{042E10A8-A67A-4537-AA28-CEF55A877037}" type="pres">
      <dgm:prSet presAssocID="{1B19168E-BCE9-429D-B6B2-0464096A4CF8}" presName="spaceBetweenRectangles" presStyleCnt="0"/>
      <dgm:spPr/>
    </dgm:pt>
    <dgm:pt modelId="{161251DD-4136-48CC-AAC4-6C62D8C0A0AC}" type="pres">
      <dgm:prSet presAssocID="{54C93715-6FB4-4596-A24B-06E510B85560}" presName="parentLin" presStyleCnt="0"/>
      <dgm:spPr/>
    </dgm:pt>
    <dgm:pt modelId="{B38AAF00-9BDE-4D28-97C2-7CEC38389D28}" type="pres">
      <dgm:prSet presAssocID="{54C93715-6FB4-4596-A24B-06E510B85560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356F6C60-73D3-4F85-B96C-95DBF49E3F40}" type="pres">
      <dgm:prSet presAssocID="{54C93715-6FB4-4596-A24B-06E510B8556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4B5FC5-7BA2-4FB7-B8D6-B7F5BD59AE99}" type="pres">
      <dgm:prSet presAssocID="{54C93715-6FB4-4596-A24B-06E510B85560}" presName="negativeSpace" presStyleCnt="0"/>
      <dgm:spPr/>
    </dgm:pt>
    <dgm:pt modelId="{9E6C8F1E-73F4-43BE-87E6-8995143B3D1E}" type="pres">
      <dgm:prSet presAssocID="{54C93715-6FB4-4596-A24B-06E510B85560}" presName="childText" presStyleLbl="conFgAcc1" presStyleIdx="1" presStyleCnt="3">
        <dgm:presLayoutVars>
          <dgm:bulletEnabled val="1"/>
        </dgm:presLayoutVars>
      </dgm:prSet>
      <dgm:spPr/>
    </dgm:pt>
    <dgm:pt modelId="{A08D9164-DD79-4AB7-A146-3F88E936DD7F}" type="pres">
      <dgm:prSet presAssocID="{AA3106F0-71D1-4E08-A6E0-0FEE9E63C349}" presName="spaceBetweenRectangles" presStyleCnt="0"/>
      <dgm:spPr/>
    </dgm:pt>
    <dgm:pt modelId="{1E04D10A-2C05-4B75-9FF5-BA88EE93F47C}" type="pres">
      <dgm:prSet presAssocID="{56D8C33C-3741-4B2C-8451-C46FA611727C}" presName="parentLin" presStyleCnt="0"/>
      <dgm:spPr/>
    </dgm:pt>
    <dgm:pt modelId="{FAA18F7A-4230-48D3-9877-C43C899CD4D7}" type="pres">
      <dgm:prSet presAssocID="{56D8C33C-3741-4B2C-8451-C46FA611727C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0500BEE-BAA0-4524-BEB1-2DC6CBCE7CBE}" type="pres">
      <dgm:prSet presAssocID="{56D8C33C-3741-4B2C-8451-C46FA611727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B137DB-AD97-438D-85CC-19C093D400F4}" type="pres">
      <dgm:prSet presAssocID="{56D8C33C-3741-4B2C-8451-C46FA611727C}" presName="negativeSpace" presStyleCnt="0"/>
      <dgm:spPr/>
    </dgm:pt>
    <dgm:pt modelId="{621FAC52-3652-41FC-A60C-DA213482C843}" type="pres">
      <dgm:prSet presAssocID="{56D8C33C-3741-4B2C-8451-C46FA611727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AA4DFA-C627-41F8-8769-5C5AFB4AC670}" type="presOf" srcId="{56D8C33C-3741-4B2C-8451-C46FA611727C}" destId="{FAA18F7A-4230-48D3-9877-C43C899CD4D7}" srcOrd="0" destOrd="0" presId="urn:microsoft.com/office/officeart/2005/8/layout/list1"/>
    <dgm:cxn modelId="{A26F9EE4-2F95-4928-A175-88B0D24C5974}" type="presOf" srcId="{54C93715-6FB4-4596-A24B-06E510B85560}" destId="{356F6C60-73D3-4F85-B96C-95DBF49E3F40}" srcOrd="1" destOrd="0" presId="urn:microsoft.com/office/officeart/2005/8/layout/list1"/>
    <dgm:cxn modelId="{F2DD1FD1-BD1E-4B27-87F4-15CBF86BEFE0}" srcId="{C1C69B11-4E8B-4FBC-A86D-FBC83D592727}" destId="{54C93715-6FB4-4596-A24B-06E510B85560}" srcOrd="1" destOrd="0" parTransId="{A946D706-7481-4CAC-A62E-5973598900B9}" sibTransId="{AA3106F0-71D1-4E08-A6E0-0FEE9E63C349}"/>
    <dgm:cxn modelId="{9E6F120E-629E-4D60-B7EB-43285DBFACFC}" type="presOf" srcId="{56D8C33C-3741-4B2C-8451-C46FA611727C}" destId="{30500BEE-BAA0-4524-BEB1-2DC6CBCE7CBE}" srcOrd="1" destOrd="0" presId="urn:microsoft.com/office/officeart/2005/8/layout/list1"/>
    <dgm:cxn modelId="{0A203841-0D5B-4709-BC05-FC815C1ED725}" type="presOf" srcId="{54C93715-6FB4-4596-A24B-06E510B85560}" destId="{B38AAF00-9BDE-4D28-97C2-7CEC38389D28}" srcOrd="0" destOrd="0" presId="urn:microsoft.com/office/officeart/2005/8/layout/list1"/>
    <dgm:cxn modelId="{5EE1CFAF-8820-4BF3-ABA3-4CF393E59D5A}" srcId="{C1C69B11-4E8B-4FBC-A86D-FBC83D592727}" destId="{25ED5A24-C1E3-49C6-9183-8D15B656D8DF}" srcOrd="0" destOrd="0" parTransId="{E555D112-8662-4253-AA46-EF9E23F7D06B}" sibTransId="{1B19168E-BCE9-429D-B6B2-0464096A4CF8}"/>
    <dgm:cxn modelId="{8FC09787-8B51-4746-AB06-1D3041AA8C79}" type="presOf" srcId="{C1C69B11-4E8B-4FBC-A86D-FBC83D592727}" destId="{EFEEBAF9-1FA7-4A6C-B67B-FB1BC3CE70C9}" srcOrd="0" destOrd="0" presId="urn:microsoft.com/office/officeart/2005/8/layout/list1"/>
    <dgm:cxn modelId="{D82B74EE-A598-45F7-AFBE-8F2186AAB849}" srcId="{C1C69B11-4E8B-4FBC-A86D-FBC83D592727}" destId="{56D8C33C-3741-4B2C-8451-C46FA611727C}" srcOrd="2" destOrd="0" parTransId="{05E60232-C293-477E-AD86-75A27A059729}" sibTransId="{6A2BBF9E-1877-43FA-9FAE-57A682E38C63}"/>
    <dgm:cxn modelId="{25AFF870-BA0C-4BDF-B890-B9DD0003A63E}" type="presOf" srcId="{25ED5A24-C1E3-49C6-9183-8D15B656D8DF}" destId="{9CF8F2B4-06EC-4B33-A06B-558045DB21AC}" srcOrd="0" destOrd="0" presId="urn:microsoft.com/office/officeart/2005/8/layout/list1"/>
    <dgm:cxn modelId="{F1A65ECA-3CF2-41A1-8272-FB2C1E7C1E64}" type="presOf" srcId="{25ED5A24-C1E3-49C6-9183-8D15B656D8DF}" destId="{D7CE740D-8219-40BC-BCCA-2E26F63A933B}" srcOrd="1" destOrd="0" presId="urn:microsoft.com/office/officeart/2005/8/layout/list1"/>
    <dgm:cxn modelId="{892DB286-6CA9-4A51-85E9-E0C44BCB2877}" type="presParOf" srcId="{EFEEBAF9-1FA7-4A6C-B67B-FB1BC3CE70C9}" destId="{17EB0DED-DD06-481B-BEEA-A98819361EA7}" srcOrd="0" destOrd="0" presId="urn:microsoft.com/office/officeart/2005/8/layout/list1"/>
    <dgm:cxn modelId="{F9DE3DF3-57B8-47B2-A60E-1D8AE5BCBB59}" type="presParOf" srcId="{17EB0DED-DD06-481B-BEEA-A98819361EA7}" destId="{9CF8F2B4-06EC-4B33-A06B-558045DB21AC}" srcOrd="0" destOrd="0" presId="urn:microsoft.com/office/officeart/2005/8/layout/list1"/>
    <dgm:cxn modelId="{F317FFE7-2BEB-4014-9AD7-4867DFBBC0FD}" type="presParOf" srcId="{17EB0DED-DD06-481B-BEEA-A98819361EA7}" destId="{D7CE740D-8219-40BC-BCCA-2E26F63A933B}" srcOrd="1" destOrd="0" presId="urn:microsoft.com/office/officeart/2005/8/layout/list1"/>
    <dgm:cxn modelId="{90FCC820-2E64-4891-BDE1-8B719F886DC0}" type="presParOf" srcId="{EFEEBAF9-1FA7-4A6C-B67B-FB1BC3CE70C9}" destId="{5D27A7C9-AE99-4F7F-9277-14B21DE8C9F8}" srcOrd="1" destOrd="0" presId="urn:microsoft.com/office/officeart/2005/8/layout/list1"/>
    <dgm:cxn modelId="{F1551698-3DB0-41D5-8038-1171B6CF2587}" type="presParOf" srcId="{EFEEBAF9-1FA7-4A6C-B67B-FB1BC3CE70C9}" destId="{453F1A53-DC34-494A-9B3C-CC2ACE8C03E9}" srcOrd="2" destOrd="0" presId="urn:microsoft.com/office/officeart/2005/8/layout/list1"/>
    <dgm:cxn modelId="{D439198F-3EA8-4A30-8805-477D382BEFC7}" type="presParOf" srcId="{EFEEBAF9-1FA7-4A6C-B67B-FB1BC3CE70C9}" destId="{042E10A8-A67A-4537-AA28-CEF55A877037}" srcOrd="3" destOrd="0" presId="urn:microsoft.com/office/officeart/2005/8/layout/list1"/>
    <dgm:cxn modelId="{E3C2177C-BDD7-4E21-9497-68F35749F432}" type="presParOf" srcId="{EFEEBAF9-1FA7-4A6C-B67B-FB1BC3CE70C9}" destId="{161251DD-4136-48CC-AAC4-6C62D8C0A0AC}" srcOrd="4" destOrd="0" presId="urn:microsoft.com/office/officeart/2005/8/layout/list1"/>
    <dgm:cxn modelId="{A85BEDCA-C6DF-4B0B-A90A-F3314B2D2356}" type="presParOf" srcId="{161251DD-4136-48CC-AAC4-6C62D8C0A0AC}" destId="{B38AAF00-9BDE-4D28-97C2-7CEC38389D28}" srcOrd="0" destOrd="0" presId="urn:microsoft.com/office/officeart/2005/8/layout/list1"/>
    <dgm:cxn modelId="{BF091AE6-1E55-4967-BD93-38963B5882F5}" type="presParOf" srcId="{161251DD-4136-48CC-AAC4-6C62D8C0A0AC}" destId="{356F6C60-73D3-4F85-B96C-95DBF49E3F40}" srcOrd="1" destOrd="0" presId="urn:microsoft.com/office/officeart/2005/8/layout/list1"/>
    <dgm:cxn modelId="{151C2C16-30E7-4A3C-B3BB-36B39BB8672B}" type="presParOf" srcId="{EFEEBAF9-1FA7-4A6C-B67B-FB1BC3CE70C9}" destId="{034B5FC5-7BA2-4FB7-B8D6-B7F5BD59AE99}" srcOrd="5" destOrd="0" presId="urn:microsoft.com/office/officeart/2005/8/layout/list1"/>
    <dgm:cxn modelId="{9763A150-5E99-42E2-BDC4-BD85F0E33238}" type="presParOf" srcId="{EFEEBAF9-1FA7-4A6C-B67B-FB1BC3CE70C9}" destId="{9E6C8F1E-73F4-43BE-87E6-8995143B3D1E}" srcOrd="6" destOrd="0" presId="urn:microsoft.com/office/officeart/2005/8/layout/list1"/>
    <dgm:cxn modelId="{D45933AF-CFD4-4344-86C0-366627A50317}" type="presParOf" srcId="{EFEEBAF9-1FA7-4A6C-B67B-FB1BC3CE70C9}" destId="{A08D9164-DD79-4AB7-A146-3F88E936DD7F}" srcOrd="7" destOrd="0" presId="urn:microsoft.com/office/officeart/2005/8/layout/list1"/>
    <dgm:cxn modelId="{FF142A76-155F-4B02-8AAD-00C2EF98DE45}" type="presParOf" srcId="{EFEEBAF9-1FA7-4A6C-B67B-FB1BC3CE70C9}" destId="{1E04D10A-2C05-4B75-9FF5-BA88EE93F47C}" srcOrd="8" destOrd="0" presId="urn:microsoft.com/office/officeart/2005/8/layout/list1"/>
    <dgm:cxn modelId="{94CDAB05-B99C-41D6-9F24-CAA22947B73A}" type="presParOf" srcId="{1E04D10A-2C05-4B75-9FF5-BA88EE93F47C}" destId="{FAA18F7A-4230-48D3-9877-C43C899CD4D7}" srcOrd="0" destOrd="0" presId="urn:microsoft.com/office/officeart/2005/8/layout/list1"/>
    <dgm:cxn modelId="{52A05B7A-F295-4FFD-9FDD-E2DCDF485B33}" type="presParOf" srcId="{1E04D10A-2C05-4B75-9FF5-BA88EE93F47C}" destId="{30500BEE-BAA0-4524-BEB1-2DC6CBCE7CBE}" srcOrd="1" destOrd="0" presId="urn:microsoft.com/office/officeart/2005/8/layout/list1"/>
    <dgm:cxn modelId="{3D825165-F26B-4BF7-AAD6-44FB38AD23A8}" type="presParOf" srcId="{EFEEBAF9-1FA7-4A6C-B67B-FB1BC3CE70C9}" destId="{53B137DB-AD97-438D-85CC-19C093D400F4}" srcOrd="9" destOrd="0" presId="urn:microsoft.com/office/officeart/2005/8/layout/list1"/>
    <dgm:cxn modelId="{3FD7F291-0525-4D2C-A668-69219F50259D}" type="presParOf" srcId="{EFEEBAF9-1FA7-4A6C-B67B-FB1BC3CE70C9}" destId="{621FAC52-3652-41FC-A60C-DA213482C8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412E39-989F-47FC-9CB6-51ADF288EB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4B011A-71DB-4089-9873-F1FBBB8B0203}">
      <dgm:prSet phldrT="[Text]" custT="1"/>
      <dgm:spPr/>
      <dgm:t>
        <a:bodyPr/>
        <a:lstStyle/>
        <a:p>
          <a:r>
            <a:rPr lang="cs-CZ" sz="3200" smtClean="0"/>
            <a:t>Čerstvé mléko – 3 dny</a:t>
          </a:r>
          <a:endParaRPr lang="cs-CZ" sz="3200"/>
        </a:p>
      </dgm:t>
    </dgm:pt>
    <dgm:pt modelId="{3C6FC054-0861-44EC-8EF1-62D2C7C87575}" type="parTrans" cxnId="{15347F69-CC98-43AF-A948-CB1850372F20}">
      <dgm:prSet/>
      <dgm:spPr/>
      <dgm:t>
        <a:bodyPr/>
        <a:lstStyle/>
        <a:p>
          <a:endParaRPr lang="cs-CZ"/>
        </a:p>
      </dgm:t>
    </dgm:pt>
    <dgm:pt modelId="{7596036A-5C82-4B5A-9A73-C0F8ECC1F588}" type="sibTrans" cxnId="{15347F69-CC98-43AF-A948-CB1850372F20}">
      <dgm:prSet/>
      <dgm:spPr/>
      <dgm:t>
        <a:bodyPr/>
        <a:lstStyle/>
        <a:p>
          <a:endParaRPr lang="cs-CZ"/>
        </a:p>
      </dgm:t>
    </dgm:pt>
    <dgm:pt modelId="{A53B421F-9D28-4290-B707-4D7AAACBD8C7}">
      <dgm:prSet phldrT="[Text]" custT="1"/>
      <dgm:spPr/>
      <dgm:t>
        <a:bodyPr/>
        <a:lstStyle/>
        <a:p>
          <a:r>
            <a:rPr lang="cs-CZ" sz="3200" smtClean="0"/>
            <a:t>Čerstvé s prodlouženou trvanlivostí 5 dní</a:t>
          </a:r>
          <a:endParaRPr lang="cs-CZ" sz="3200"/>
        </a:p>
      </dgm:t>
    </dgm:pt>
    <dgm:pt modelId="{569F9426-4D7E-4FEF-A92B-01B6499D2B5C}" type="parTrans" cxnId="{A6523AF4-7656-4821-8B6B-0D325DFA5178}">
      <dgm:prSet/>
      <dgm:spPr/>
      <dgm:t>
        <a:bodyPr/>
        <a:lstStyle/>
        <a:p>
          <a:endParaRPr lang="cs-CZ"/>
        </a:p>
      </dgm:t>
    </dgm:pt>
    <dgm:pt modelId="{1A526AE5-EDFF-46BB-AB8E-A37F3CAF93CA}" type="sibTrans" cxnId="{A6523AF4-7656-4821-8B6B-0D325DFA5178}">
      <dgm:prSet/>
      <dgm:spPr/>
      <dgm:t>
        <a:bodyPr/>
        <a:lstStyle/>
        <a:p>
          <a:endParaRPr lang="cs-CZ"/>
        </a:p>
      </dgm:t>
    </dgm:pt>
    <dgm:pt modelId="{5C4D95BA-B826-497B-840E-BF79671A743D}">
      <dgm:prSet phldrT="[Text]"/>
      <dgm:spPr/>
      <dgm:t>
        <a:bodyPr/>
        <a:lstStyle/>
        <a:p>
          <a:r>
            <a:rPr lang="cs-CZ" smtClean="0"/>
            <a:t>Trvanlivé mléko – 3 – 6 měsíců</a:t>
          </a:r>
          <a:endParaRPr lang="cs-CZ"/>
        </a:p>
      </dgm:t>
    </dgm:pt>
    <dgm:pt modelId="{C2938D0B-F99A-44B2-A72C-B1A6AF6EDFA7}" type="parTrans" cxnId="{01CFC9A8-6492-4D5C-BEF2-06518B60DCF5}">
      <dgm:prSet/>
      <dgm:spPr/>
      <dgm:t>
        <a:bodyPr/>
        <a:lstStyle/>
        <a:p>
          <a:endParaRPr lang="cs-CZ"/>
        </a:p>
      </dgm:t>
    </dgm:pt>
    <dgm:pt modelId="{AFB72A0A-7723-4C39-B728-91963BE49320}" type="sibTrans" cxnId="{01CFC9A8-6492-4D5C-BEF2-06518B60DCF5}">
      <dgm:prSet/>
      <dgm:spPr/>
      <dgm:t>
        <a:bodyPr/>
        <a:lstStyle/>
        <a:p>
          <a:endParaRPr lang="cs-CZ"/>
        </a:p>
      </dgm:t>
    </dgm:pt>
    <dgm:pt modelId="{D1CF94B9-D60C-48D7-B03C-BC70E20E3D5D}" type="pres">
      <dgm:prSet presAssocID="{88412E39-989F-47FC-9CB6-51ADF288EB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35DD22-493E-4981-BC8F-685CFE33EC86}" type="pres">
      <dgm:prSet presAssocID="{2D4B011A-71DB-4089-9873-F1FBBB8B0203}" presName="parentLin" presStyleCnt="0"/>
      <dgm:spPr/>
    </dgm:pt>
    <dgm:pt modelId="{8CB15EC6-7EA1-4E9A-9A19-41DF1B6BAF68}" type="pres">
      <dgm:prSet presAssocID="{2D4B011A-71DB-4089-9873-F1FBBB8B020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965D2A7-8087-41DD-90D7-1A11D9FABFDB}" type="pres">
      <dgm:prSet presAssocID="{2D4B011A-71DB-4089-9873-F1FBBB8B02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4B94DC-992D-4CED-96E4-CE18B8D17A7B}" type="pres">
      <dgm:prSet presAssocID="{2D4B011A-71DB-4089-9873-F1FBBB8B0203}" presName="negativeSpace" presStyleCnt="0"/>
      <dgm:spPr/>
    </dgm:pt>
    <dgm:pt modelId="{2E26E774-4C1F-4CF2-8AD6-84705F2B6187}" type="pres">
      <dgm:prSet presAssocID="{2D4B011A-71DB-4089-9873-F1FBBB8B0203}" presName="childText" presStyleLbl="conFgAcc1" presStyleIdx="0" presStyleCnt="3">
        <dgm:presLayoutVars>
          <dgm:bulletEnabled val="1"/>
        </dgm:presLayoutVars>
      </dgm:prSet>
      <dgm:spPr/>
    </dgm:pt>
    <dgm:pt modelId="{4ED491AC-9C38-4B63-8E14-F43099EDC6D0}" type="pres">
      <dgm:prSet presAssocID="{7596036A-5C82-4B5A-9A73-C0F8ECC1F588}" presName="spaceBetweenRectangles" presStyleCnt="0"/>
      <dgm:spPr/>
    </dgm:pt>
    <dgm:pt modelId="{732149F0-A1E6-40F0-AEE6-805113CE92A6}" type="pres">
      <dgm:prSet presAssocID="{A53B421F-9D28-4290-B707-4D7AAACBD8C7}" presName="parentLin" presStyleCnt="0"/>
      <dgm:spPr/>
    </dgm:pt>
    <dgm:pt modelId="{50298D1B-FDEC-4085-8F40-03DA20356AAD}" type="pres">
      <dgm:prSet presAssocID="{A53B421F-9D28-4290-B707-4D7AAACBD8C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13CE2743-824F-4401-9213-6A4BB3398C54}" type="pres">
      <dgm:prSet presAssocID="{A53B421F-9D28-4290-B707-4D7AAACBD8C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45B7B4-5FA2-4324-A899-4ED9C0E81D30}" type="pres">
      <dgm:prSet presAssocID="{A53B421F-9D28-4290-B707-4D7AAACBD8C7}" presName="negativeSpace" presStyleCnt="0"/>
      <dgm:spPr/>
    </dgm:pt>
    <dgm:pt modelId="{FC3C4C1D-B296-4464-A355-F1C1E6748741}" type="pres">
      <dgm:prSet presAssocID="{A53B421F-9D28-4290-B707-4D7AAACBD8C7}" presName="childText" presStyleLbl="conFgAcc1" presStyleIdx="1" presStyleCnt="3">
        <dgm:presLayoutVars>
          <dgm:bulletEnabled val="1"/>
        </dgm:presLayoutVars>
      </dgm:prSet>
      <dgm:spPr/>
    </dgm:pt>
    <dgm:pt modelId="{EDD19FB9-0316-4A6C-B633-80587ABB6198}" type="pres">
      <dgm:prSet presAssocID="{1A526AE5-EDFF-46BB-AB8E-A37F3CAF93CA}" presName="spaceBetweenRectangles" presStyleCnt="0"/>
      <dgm:spPr/>
    </dgm:pt>
    <dgm:pt modelId="{5E0EBAE6-4C5E-4217-8707-D9987D5BD598}" type="pres">
      <dgm:prSet presAssocID="{5C4D95BA-B826-497B-840E-BF79671A743D}" presName="parentLin" presStyleCnt="0"/>
      <dgm:spPr/>
    </dgm:pt>
    <dgm:pt modelId="{CA34C735-8D36-4944-B076-FBB04BB929D0}" type="pres">
      <dgm:prSet presAssocID="{5C4D95BA-B826-497B-840E-BF79671A743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24E2774-0CF3-424D-A72B-782D514DFEBE}" type="pres">
      <dgm:prSet presAssocID="{5C4D95BA-B826-497B-840E-BF79671A74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BE45CD-DC01-4A96-9EB1-7B67C63D3543}" type="pres">
      <dgm:prSet presAssocID="{5C4D95BA-B826-497B-840E-BF79671A743D}" presName="negativeSpace" presStyleCnt="0"/>
      <dgm:spPr/>
    </dgm:pt>
    <dgm:pt modelId="{4BB6E752-2F21-427E-807F-06E303F3942C}" type="pres">
      <dgm:prSet presAssocID="{5C4D95BA-B826-497B-840E-BF79671A74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94345D-7FE5-487F-AC91-A96C1876C91F}" type="presOf" srcId="{2D4B011A-71DB-4089-9873-F1FBBB8B0203}" destId="{8CB15EC6-7EA1-4E9A-9A19-41DF1B6BAF68}" srcOrd="0" destOrd="0" presId="urn:microsoft.com/office/officeart/2005/8/layout/list1"/>
    <dgm:cxn modelId="{A6523AF4-7656-4821-8B6B-0D325DFA5178}" srcId="{88412E39-989F-47FC-9CB6-51ADF288EB42}" destId="{A53B421F-9D28-4290-B707-4D7AAACBD8C7}" srcOrd="1" destOrd="0" parTransId="{569F9426-4D7E-4FEF-A92B-01B6499D2B5C}" sibTransId="{1A526AE5-EDFF-46BB-AB8E-A37F3CAF93CA}"/>
    <dgm:cxn modelId="{15347F69-CC98-43AF-A948-CB1850372F20}" srcId="{88412E39-989F-47FC-9CB6-51ADF288EB42}" destId="{2D4B011A-71DB-4089-9873-F1FBBB8B0203}" srcOrd="0" destOrd="0" parTransId="{3C6FC054-0861-44EC-8EF1-62D2C7C87575}" sibTransId="{7596036A-5C82-4B5A-9A73-C0F8ECC1F588}"/>
    <dgm:cxn modelId="{288579C2-C529-480A-929E-490BB11BE553}" type="presOf" srcId="{A53B421F-9D28-4290-B707-4D7AAACBD8C7}" destId="{50298D1B-FDEC-4085-8F40-03DA20356AAD}" srcOrd="0" destOrd="0" presId="urn:microsoft.com/office/officeart/2005/8/layout/list1"/>
    <dgm:cxn modelId="{579F0AAF-CEA0-48AD-BF0D-44BE81D568E1}" type="presOf" srcId="{5C4D95BA-B826-497B-840E-BF79671A743D}" destId="{CA34C735-8D36-4944-B076-FBB04BB929D0}" srcOrd="0" destOrd="0" presId="urn:microsoft.com/office/officeart/2005/8/layout/list1"/>
    <dgm:cxn modelId="{A5903596-AE00-4C2A-AC71-7A753B4A9D8B}" type="presOf" srcId="{2D4B011A-71DB-4089-9873-F1FBBB8B0203}" destId="{E965D2A7-8087-41DD-90D7-1A11D9FABFDB}" srcOrd="1" destOrd="0" presId="urn:microsoft.com/office/officeart/2005/8/layout/list1"/>
    <dgm:cxn modelId="{D1933EC7-343C-498D-849D-7C995A51C0E0}" type="presOf" srcId="{5C4D95BA-B826-497B-840E-BF79671A743D}" destId="{F24E2774-0CF3-424D-A72B-782D514DFEBE}" srcOrd="1" destOrd="0" presId="urn:microsoft.com/office/officeart/2005/8/layout/list1"/>
    <dgm:cxn modelId="{B89DDAF8-16DD-4F05-AB98-F280E074D382}" type="presOf" srcId="{A53B421F-9D28-4290-B707-4D7AAACBD8C7}" destId="{13CE2743-824F-4401-9213-6A4BB3398C54}" srcOrd="1" destOrd="0" presId="urn:microsoft.com/office/officeart/2005/8/layout/list1"/>
    <dgm:cxn modelId="{01CFC9A8-6492-4D5C-BEF2-06518B60DCF5}" srcId="{88412E39-989F-47FC-9CB6-51ADF288EB42}" destId="{5C4D95BA-B826-497B-840E-BF79671A743D}" srcOrd="2" destOrd="0" parTransId="{C2938D0B-F99A-44B2-A72C-B1A6AF6EDFA7}" sibTransId="{AFB72A0A-7723-4C39-B728-91963BE49320}"/>
    <dgm:cxn modelId="{3A7BD4CF-77C5-4BA7-88EF-A0CA48102F60}" type="presOf" srcId="{88412E39-989F-47FC-9CB6-51ADF288EB42}" destId="{D1CF94B9-D60C-48D7-B03C-BC70E20E3D5D}" srcOrd="0" destOrd="0" presId="urn:microsoft.com/office/officeart/2005/8/layout/list1"/>
    <dgm:cxn modelId="{D303D6FB-158C-4840-9D06-C8A27E4DB22E}" type="presParOf" srcId="{D1CF94B9-D60C-48D7-B03C-BC70E20E3D5D}" destId="{4435DD22-493E-4981-BC8F-685CFE33EC86}" srcOrd="0" destOrd="0" presId="urn:microsoft.com/office/officeart/2005/8/layout/list1"/>
    <dgm:cxn modelId="{6462B303-93EA-4955-8466-EE50734B2984}" type="presParOf" srcId="{4435DD22-493E-4981-BC8F-685CFE33EC86}" destId="{8CB15EC6-7EA1-4E9A-9A19-41DF1B6BAF68}" srcOrd="0" destOrd="0" presId="urn:microsoft.com/office/officeart/2005/8/layout/list1"/>
    <dgm:cxn modelId="{D9D928A9-DE1B-43BA-AFBE-4A4454751DBF}" type="presParOf" srcId="{4435DD22-493E-4981-BC8F-685CFE33EC86}" destId="{E965D2A7-8087-41DD-90D7-1A11D9FABFDB}" srcOrd="1" destOrd="0" presId="urn:microsoft.com/office/officeart/2005/8/layout/list1"/>
    <dgm:cxn modelId="{3B1FE38D-F0B5-4187-823E-C86570F0B0F4}" type="presParOf" srcId="{D1CF94B9-D60C-48D7-B03C-BC70E20E3D5D}" destId="{504B94DC-992D-4CED-96E4-CE18B8D17A7B}" srcOrd="1" destOrd="0" presId="urn:microsoft.com/office/officeart/2005/8/layout/list1"/>
    <dgm:cxn modelId="{169C4841-BA25-43B7-B47F-CEC3EB3168AF}" type="presParOf" srcId="{D1CF94B9-D60C-48D7-B03C-BC70E20E3D5D}" destId="{2E26E774-4C1F-4CF2-8AD6-84705F2B6187}" srcOrd="2" destOrd="0" presId="urn:microsoft.com/office/officeart/2005/8/layout/list1"/>
    <dgm:cxn modelId="{DA832318-702B-4D3C-A342-0B7B703389BC}" type="presParOf" srcId="{D1CF94B9-D60C-48D7-B03C-BC70E20E3D5D}" destId="{4ED491AC-9C38-4B63-8E14-F43099EDC6D0}" srcOrd="3" destOrd="0" presId="urn:microsoft.com/office/officeart/2005/8/layout/list1"/>
    <dgm:cxn modelId="{A9DF7DAA-071E-4077-97ED-4137CF631F9A}" type="presParOf" srcId="{D1CF94B9-D60C-48D7-B03C-BC70E20E3D5D}" destId="{732149F0-A1E6-40F0-AEE6-805113CE92A6}" srcOrd="4" destOrd="0" presId="urn:microsoft.com/office/officeart/2005/8/layout/list1"/>
    <dgm:cxn modelId="{23BF6C44-AF17-4CD5-B649-8BD2CACB2193}" type="presParOf" srcId="{732149F0-A1E6-40F0-AEE6-805113CE92A6}" destId="{50298D1B-FDEC-4085-8F40-03DA20356AAD}" srcOrd="0" destOrd="0" presId="urn:microsoft.com/office/officeart/2005/8/layout/list1"/>
    <dgm:cxn modelId="{7B63AE52-4838-4EA9-A8B5-32CB58864DC9}" type="presParOf" srcId="{732149F0-A1E6-40F0-AEE6-805113CE92A6}" destId="{13CE2743-824F-4401-9213-6A4BB3398C54}" srcOrd="1" destOrd="0" presId="urn:microsoft.com/office/officeart/2005/8/layout/list1"/>
    <dgm:cxn modelId="{DB1F86F8-15AF-4E50-9C2B-20AD39302652}" type="presParOf" srcId="{D1CF94B9-D60C-48D7-B03C-BC70E20E3D5D}" destId="{4E45B7B4-5FA2-4324-A899-4ED9C0E81D30}" srcOrd="5" destOrd="0" presId="urn:microsoft.com/office/officeart/2005/8/layout/list1"/>
    <dgm:cxn modelId="{D3C53B64-7F3D-4DFA-8FEB-E6773292521B}" type="presParOf" srcId="{D1CF94B9-D60C-48D7-B03C-BC70E20E3D5D}" destId="{FC3C4C1D-B296-4464-A355-F1C1E6748741}" srcOrd="6" destOrd="0" presId="urn:microsoft.com/office/officeart/2005/8/layout/list1"/>
    <dgm:cxn modelId="{D820593F-0895-4844-B0DD-A3FFF6082ACB}" type="presParOf" srcId="{D1CF94B9-D60C-48D7-B03C-BC70E20E3D5D}" destId="{EDD19FB9-0316-4A6C-B633-80587ABB6198}" srcOrd="7" destOrd="0" presId="urn:microsoft.com/office/officeart/2005/8/layout/list1"/>
    <dgm:cxn modelId="{78C949B7-4263-42D6-AA1A-677F3A62FD21}" type="presParOf" srcId="{D1CF94B9-D60C-48D7-B03C-BC70E20E3D5D}" destId="{5E0EBAE6-4C5E-4217-8707-D9987D5BD598}" srcOrd="8" destOrd="0" presId="urn:microsoft.com/office/officeart/2005/8/layout/list1"/>
    <dgm:cxn modelId="{375B4306-0E82-4253-A488-DA68E8B934C2}" type="presParOf" srcId="{5E0EBAE6-4C5E-4217-8707-D9987D5BD598}" destId="{CA34C735-8D36-4944-B076-FBB04BB929D0}" srcOrd="0" destOrd="0" presId="urn:microsoft.com/office/officeart/2005/8/layout/list1"/>
    <dgm:cxn modelId="{271B7B18-789D-4801-8CC2-4F587ED5A977}" type="presParOf" srcId="{5E0EBAE6-4C5E-4217-8707-D9987D5BD598}" destId="{F24E2774-0CF3-424D-A72B-782D514DFEBE}" srcOrd="1" destOrd="0" presId="urn:microsoft.com/office/officeart/2005/8/layout/list1"/>
    <dgm:cxn modelId="{F528C828-DD12-4940-9D22-AD3982563F33}" type="presParOf" srcId="{D1CF94B9-D60C-48D7-B03C-BC70E20E3D5D}" destId="{55BE45CD-DC01-4A96-9EB1-7B67C63D3543}" srcOrd="9" destOrd="0" presId="urn:microsoft.com/office/officeart/2005/8/layout/list1"/>
    <dgm:cxn modelId="{DEBA9E91-3450-4DA3-9FB4-57E845CA2AF7}" type="presParOf" srcId="{D1CF94B9-D60C-48D7-B03C-BC70E20E3D5D}" destId="{4BB6E752-2F21-427E-807F-06E303F394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30BBDC-AEB5-4903-AC7B-832B6B58F1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CBBA7D-4F15-4641-9CFD-58F39B9B5F9A}">
      <dgm:prSet phldrT="[Text]"/>
      <dgm:spPr/>
      <dgm:t>
        <a:bodyPr/>
        <a:lstStyle/>
        <a:p>
          <a:r>
            <a:rPr lang="cs-CZ" smtClean="0"/>
            <a:t>homogenizované</a:t>
          </a:r>
          <a:endParaRPr lang="cs-CZ"/>
        </a:p>
      </dgm:t>
    </dgm:pt>
    <dgm:pt modelId="{1C71F1AB-4C5C-4B3E-8181-645EC182930E}" type="parTrans" cxnId="{8CC09A64-CC10-4032-B8CF-C65F0F4C0E71}">
      <dgm:prSet/>
      <dgm:spPr/>
      <dgm:t>
        <a:bodyPr/>
        <a:lstStyle/>
        <a:p>
          <a:endParaRPr lang="cs-CZ"/>
        </a:p>
      </dgm:t>
    </dgm:pt>
    <dgm:pt modelId="{CD332C81-13E8-4AD2-8C24-4BCB9570B6B9}" type="sibTrans" cxnId="{8CC09A64-CC10-4032-B8CF-C65F0F4C0E71}">
      <dgm:prSet/>
      <dgm:spPr/>
      <dgm:t>
        <a:bodyPr/>
        <a:lstStyle/>
        <a:p>
          <a:endParaRPr lang="cs-CZ"/>
        </a:p>
      </dgm:t>
    </dgm:pt>
    <dgm:pt modelId="{DA56CA70-C55E-430F-B450-521F7E68562C}">
      <dgm:prSet phldrT="[Text]"/>
      <dgm:spPr/>
      <dgm:t>
        <a:bodyPr/>
        <a:lstStyle/>
        <a:p>
          <a:r>
            <a:rPr lang="cs-CZ" smtClean="0"/>
            <a:t>sjednocení velikosti tukových kuliček</a:t>
          </a:r>
          <a:endParaRPr lang="cs-CZ"/>
        </a:p>
      </dgm:t>
    </dgm:pt>
    <dgm:pt modelId="{BA6A1948-13FE-4087-8287-53BF18BAC1C4}" type="parTrans" cxnId="{F2481B13-FC39-454E-9258-5AD700B5CBFE}">
      <dgm:prSet/>
      <dgm:spPr/>
      <dgm:t>
        <a:bodyPr/>
        <a:lstStyle/>
        <a:p>
          <a:endParaRPr lang="cs-CZ"/>
        </a:p>
      </dgm:t>
    </dgm:pt>
    <dgm:pt modelId="{88963C4F-E03D-4A60-9DD9-7E7ECF7D6438}" type="sibTrans" cxnId="{F2481B13-FC39-454E-9258-5AD700B5CBFE}">
      <dgm:prSet/>
      <dgm:spPr/>
      <dgm:t>
        <a:bodyPr/>
        <a:lstStyle/>
        <a:p>
          <a:endParaRPr lang="cs-CZ"/>
        </a:p>
      </dgm:t>
    </dgm:pt>
    <dgm:pt modelId="{AE8F91AC-20A7-4BB7-9516-297124C0229A}">
      <dgm:prSet phldrT="[Text]"/>
      <dgm:spPr/>
      <dgm:t>
        <a:bodyPr/>
        <a:lstStyle/>
        <a:p>
          <a:r>
            <a:rPr lang="cs-CZ" smtClean="0"/>
            <a:t>nehomogenizované</a:t>
          </a:r>
          <a:endParaRPr lang="cs-CZ"/>
        </a:p>
      </dgm:t>
    </dgm:pt>
    <dgm:pt modelId="{FBA792D3-8FE0-4A02-8FE4-D47AB6ACA9EF}" type="parTrans" cxnId="{F0D6AF3A-79D1-4A53-A8BB-45C005EBBFFB}">
      <dgm:prSet/>
      <dgm:spPr/>
      <dgm:t>
        <a:bodyPr/>
        <a:lstStyle/>
        <a:p>
          <a:endParaRPr lang="cs-CZ"/>
        </a:p>
      </dgm:t>
    </dgm:pt>
    <dgm:pt modelId="{15B864AB-4F8A-4BD8-BA61-06C06EBF71D8}" type="sibTrans" cxnId="{F0D6AF3A-79D1-4A53-A8BB-45C005EBBFFB}">
      <dgm:prSet/>
      <dgm:spPr/>
      <dgm:t>
        <a:bodyPr/>
        <a:lstStyle/>
        <a:p>
          <a:endParaRPr lang="cs-CZ"/>
        </a:p>
      </dgm:t>
    </dgm:pt>
    <dgm:pt modelId="{728E76D8-12A2-4A15-A0E7-94882BAEB264}">
      <dgm:prSet phldrT="[Text]"/>
      <dgm:spPr/>
      <dgm:t>
        <a:bodyPr/>
        <a:lstStyle/>
        <a:p>
          <a:r>
            <a:rPr lang="cs-CZ" smtClean="0"/>
            <a:t>syrové mléko</a:t>
          </a:r>
          <a:endParaRPr lang="cs-CZ"/>
        </a:p>
      </dgm:t>
    </dgm:pt>
    <dgm:pt modelId="{1702B125-461B-4BAB-8A3B-DB668DFF931C}" type="parTrans" cxnId="{A850564A-0C87-412F-B894-E7434E388ED9}">
      <dgm:prSet/>
      <dgm:spPr/>
      <dgm:t>
        <a:bodyPr/>
        <a:lstStyle/>
        <a:p>
          <a:endParaRPr lang="cs-CZ"/>
        </a:p>
      </dgm:t>
    </dgm:pt>
    <dgm:pt modelId="{753E4A2C-6228-44B2-89BF-6A4887EC9704}" type="sibTrans" cxnId="{A850564A-0C87-412F-B894-E7434E388ED9}">
      <dgm:prSet/>
      <dgm:spPr/>
      <dgm:t>
        <a:bodyPr/>
        <a:lstStyle/>
        <a:p>
          <a:endParaRPr lang="cs-CZ"/>
        </a:p>
      </dgm:t>
    </dgm:pt>
    <dgm:pt modelId="{0809B3D4-ADC4-429B-BE8A-B879F4E6790F}" type="pres">
      <dgm:prSet presAssocID="{5330BBDC-AEB5-4903-AC7B-832B6B58F1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D41590A-2F8F-4022-9F52-6FD1B79464FB}" type="pres">
      <dgm:prSet presAssocID="{67CBBA7D-4F15-4641-9CFD-58F39B9B5F9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C410A8-D3EE-4000-A59F-C203A76079E5}" type="pres">
      <dgm:prSet presAssocID="{67CBBA7D-4F15-4641-9CFD-58F39B9B5F9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E45D50-C812-49DF-AE87-62A7398B43F8}" type="pres">
      <dgm:prSet presAssocID="{AE8F91AC-20A7-4BB7-9516-297124C022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BAB1D-974E-446E-9CD9-AA984329F742}" type="pres">
      <dgm:prSet presAssocID="{AE8F91AC-20A7-4BB7-9516-297124C0229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3BD911-CB68-4024-B200-C4D5BB6807F3}" type="presOf" srcId="{DA56CA70-C55E-430F-B450-521F7E68562C}" destId="{95C410A8-D3EE-4000-A59F-C203A76079E5}" srcOrd="0" destOrd="0" presId="urn:microsoft.com/office/officeart/2005/8/layout/vList2"/>
    <dgm:cxn modelId="{BA98650B-6082-4F25-AC21-78D543687D47}" type="presOf" srcId="{AE8F91AC-20A7-4BB7-9516-297124C0229A}" destId="{B9E45D50-C812-49DF-AE87-62A7398B43F8}" srcOrd="0" destOrd="0" presId="urn:microsoft.com/office/officeart/2005/8/layout/vList2"/>
    <dgm:cxn modelId="{634DE33C-AFAB-4B16-BF30-3B55003B52C9}" type="presOf" srcId="{728E76D8-12A2-4A15-A0E7-94882BAEB264}" destId="{457BAB1D-974E-446E-9CD9-AA984329F742}" srcOrd="0" destOrd="0" presId="urn:microsoft.com/office/officeart/2005/8/layout/vList2"/>
    <dgm:cxn modelId="{BD8061A0-6502-46DC-80AB-F9863DCCEEC2}" type="presOf" srcId="{5330BBDC-AEB5-4903-AC7B-832B6B58F170}" destId="{0809B3D4-ADC4-429B-BE8A-B879F4E6790F}" srcOrd="0" destOrd="0" presId="urn:microsoft.com/office/officeart/2005/8/layout/vList2"/>
    <dgm:cxn modelId="{F2481B13-FC39-454E-9258-5AD700B5CBFE}" srcId="{67CBBA7D-4F15-4641-9CFD-58F39B9B5F9A}" destId="{DA56CA70-C55E-430F-B450-521F7E68562C}" srcOrd="0" destOrd="0" parTransId="{BA6A1948-13FE-4087-8287-53BF18BAC1C4}" sibTransId="{88963C4F-E03D-4A60-9DD9-7E7ECF7D6438}"/>
    <dgm:cxn modelId="{F0D6AF3A-79D1-4A53-A8BB-45C005EBBFFB}" srcId="{5330BBDC-AEB5-4903-AC7B-832B6B58F170}" destId="{AE8F91AC-20A7-4BB7-9516-297124C0229A}" srcOrd="1" destOrd="0" parTransId="{FBA792D3-8FE0-4A02-8FE4-D47AB6ACA9EF}" sibTransId="{15B864AB-4F8A-4BD8-BA61-06C06EBF71D8}"/>
    <dgm:cxn modelId="{9A514801-83AD-4742-90F5-85588FCD3CB6}" type="presOf" srcId="{67CBBA7D-4F15-4641-9CFD-58F39B9B5F9A}" destId="{6D41590A-2F8F-4022-9F52-6FD1B79464FB}" srcOrd="0" destOrd="0" presId="urn:microsoft.com/office/officeart/2005/8/layout/vList2"/>
    <dgm:cxn modelId="{8CC09A64-CC10-4032-B8CF-C65F0F4C0E71}" srcId="{5330BBDC-AEB5-4903-AC7B-832B6B58F170}" destId="{67CBBA7D-4F15-4641-9CFD-58F39B9B5F9A}" srcOrd="0" destOrd="0" parTransId="{1C71F1AB-4C5C-4B3E-8181-645EC182930E}" sibTransId="{CD332C81-13E8-4AD2-8C24-4BCB9570B6B9}"/>
    <dgm:cxn modelId="{A850564A-0C87-412F-B894-E7434E388ED9}" srcId="{AE8F91AC-20A7-4BB7-9516-297124C0229A}" destId="{728E76D8-12A2-4A15-A0E7-94882BAEB264}" srcOrd="0" destOrd="0" parTransId="{1702B125-461B-4BAB-8A3B-DB668DFF931C}" sibTransId="{753E4A2C-6228-44B2-89BF-6A4887EC9704}"/>
    <dgm:cxn modelId="{7B06CA8F-B195-4228-BE00-6BC528133B8F}" type="presParOf" srcId="{0809B3D4-ADC4-429B-BE8A-B879F4E6790F}" destId="{6D41590A-2F8F-4022-9F52-6FD1B79464FB}" srcOrd="0" destOrd="0" presId="urn:microsoft.com/office/officeart/2005/8/layout/vList2"/>
    <dgm:cxn modelId="{4139559B-F4DD-4CE0-A138-0A361AC2DB64}" type="presParOf" srcId="{0809B3D4-ADC4-429B-BE8A-B879F4E6790F}" destId="{95C410A8-D3EE-4000-A59F-C203A76079E5}" srcOrd="1" destOrd="0" presId="urn:microsoft.com/office/officeart/2005/8/layout/vList2"/>
    <dgm:cxn modelId="{F618A322-D9DD-40CF-A4EE-C6C2527E9781}" type="presParOf" srcId="{0809B3D4-ADC4-429B-BE8A-B879F4E6790F}" destId="{B9E45D50-C812-49DF-AE87-62A7398B43F8}" srcOrd="2" destOrd="0" presId="urn:microsoft.com/office/officeart/2005/8/layout/vList2"/>
    <dgm:cxn modelId="{1236AC98-3D0A-4715-A708-CA3DDDEF9B97}" type="presParOf" srcId="{0809B3D4-ADC4-429B-BE8A-B879F4E6790F}" destId="{457BAB1D-974E-446E-9CD9-AA984329F7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771B24-8746-43D6-B213-929F045E241F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A138C-E8C4-4E97-A527-1191B5DFB51E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KASEIN</a:t>
          </a:r>
          <a:endParaRPr lang="cs-CZ" sz="3400" kern="1200"/>
        </a:p>
      </dsp:txBody>
      <dsp:txXfrm>
        <a:off x="411480" y="41421"/>
        <a:ext cx="5760720" cy="1003680"/>
      </dsp:txXfrm>
    </dsp:sp>
    <dsp:sp modelId="{64CCEABB-29FF-463F-964F-2979D97A06C8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82196-3969-4B84-98B4-7E6D8D61F4E8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LAKTALBUMIN</a:t>
          </a:r>
          <a:endParaRPr lang="cs-CZ" sz="3400" kern="1200"/>
        </a:p>
      </dsp:txBody>
      <dsp:txXfrm>
        <a:off x="411480" y="1583661"/>
        <a:ext cx="5760720" cy="1003680"/>
      </dsp:txXfrm>
    </dsp:sp>
    <dsp:sp modelId="{0AE1DE42-03D7-4607-BC0F-7F858D2211FD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7863B9-287A-4A50-8359-7B657840E710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GLOBULIN</a:t>
          </a:r>
          <a:endParaRPr lang="cs-CZ" sz="3400" kern="1200"/>
        </a:p>
      </dsp:txBody>
      <dsp:txXfrm>
        <a:off x="411480" y="3125901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spar.cz/spar/SPAR_znacky/SPAR_free_from.htm" TargetMode="External"/><Relationship Id="rId2" Type="http://schemas.openxmlformats.org/officeDocument/2006/relationships/hyperlink" Target="http://www.fitstyl.cz/Chci_byt_stihla/vyziva/1004_Mleko_ano_ale_jake_-_1_di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ubmetro.cz/volbaspotrebitelu2013/produkty/mleka-lactel-svitaminem-d-polotucne-a-plnotucne" TargetMode="External"/><Relationship Id="rId4" Type="http://schemas.openxmlformats.org/officeDocument/2006/relationships/hyperlink" Target="http://www.cestr.cz/o-plemen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VY_32_INOVACE_DVOLE_SUROVINY2_12 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Mléko a druhy mléka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		</a:t>
            </a:r>
            <a:r>
              <a:rPr lang="cs-CZ" smtClean="0"/>
              <a:t>Suroviny, 2.ročník	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Žák rozumí pojmu mléko, zná jeho složení, popíše různé druhy 			mléka a ví, co ovlivňuje jakost mléka.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mléko, laktóza, kasein, jakost mléka, druhy mléka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</a:t>
            </a:r>
            <a:r>
              <a:rPr lang="cs-CZ" smtClean="0"/>
              <a:t>10. 10. 2013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JAKOST MLÉKA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závislá na obsahu živin a na mikrobiální čistotě</a:t>
            </a:r>
          </a:p>
          <a:p>
            <a:pPr>
              <a:buNone/>
            </a:pPr>
            <a:r>
              <a:rPr lang="cs-CZ" b="1" smtClean="0"/>
              <a:t>Obsah živin a mikrobiální čistota</a:t>
            </a:r>
            <a:r>
              <a:rPr lang="cs-CZ" smtClean="0"/>
              <a:t> </a:t>
            </a:r>
            <a:r>
              <a:rPr lang="cs-CZ" b="1" smtClean="0"/>
              <a:t>ovlivněna</a:t>
            </a:r>
            <a:r>
              <a:rPr lang="cs-CZ" smtClean="0"/>
              <a:t> </a:t>
            </a:r>
            <a:r>
              <a:rPr lang="cs-CZ" b="1" smtClean="0"/>
              <a:t>:</a:t>
            </a:r>
          </a:p>
          <a:p>
            <a:r>
              <a:rPr lang="cs-CZ" smtClean="0"/>
              <a:t>plemenem, stářím dojnice, druhem a způsobem krmení, způsobem ustájení, zdravotním stavem, veterinární péčí, způsobem dojení, mlékárenským zpracováním, dodržováním zásad hygieny</a:t>
            </a:r>
          </a:p>
          <a:p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TRŽNÍ DRUHY MLÉKA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podle tučnosti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plnotučné	           3,5 % tuku</a:t>
            </a:r>
          </a:p>
          <a:p>
            <a:r>
              <a:rPr lang="cs-CZ" smtClean="0"/>
              <a:t>polotučné	 1,5 % - 2 % tuku</a:t>
            </a:r>
          </a:p>
          <a:p>
            <a:r>
              <a:rPr lang="cs-CZ" smtClean="0"/>
              <a:t>nízkotučné	 	 1,0 % tuku</a:t>
            </a:r>
          </a:p>
          <a:p>
            <a:r>
              <a:rPr lang="cs-CZ" smtClean="0"/>
              <a:t>odtučněné		 0,5 % tuku</a:t>
            </a:r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Mléka Lactel s vitaminem D (Polotučné a Plnotučné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005064"/>
            <a:ext cx="2952328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podle trvanlivosti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Mléko podle homogenizace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Co je mléko?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je složení mléka?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je to laktóza?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vitamíny mléko obsahuje?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je to kasein?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ovlivňuje jakost mléka?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znáš druhy mléka?</a:t>
            </a:r>
          </a:p>
          <a:p>
            <a:pPr marL="514350" indent="-514350">
              <a:buFont typeface="+mj-lt"/>
              <a:buAutoNum type="arabicPeriod"/>
            </a:pPr>
            <a:endParaRPr lang="cs-CZ" smtClean="0"/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http://www.fitstyl.cz/Chci_byt_stihla/vyziva/1004_Mleko_ano_ale_jake_-_1_dil/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http://www.interspar.cz/spar/SPAR_znacky/SPAR_free_from.htm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4"/>
              </a:rPr>
              <a:t>http://www.cestr.cz/o-plemeni.html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5"/>
              </a:rPr>
              <a:t>http://www.clubmetro.cz/volbaspotrebitelu2013/produkty/mleka-lactel-svitaminem-d-polotucne-a-plnotucne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cs-CZ" sz="8000" b="1" smtClean="0"/>
              <a:t>MLÉKO</a:t>
            </a:r>
            <a:endParaRPr lang="cs-CZ" sz="80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573016"/>
            <a:ext cx="8229600" cy="3877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6600" b="1" smtClean="0"/>
              <a:t>		   DRUHY MLÉKA</a:t>
            </a:r>
            <a:endParaRPr lang="cs-CZ" sz="66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CHARAKTERISTIKA MLÉKA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mléko je výměšek mléčných žláz samic savců po porodu v době laktace</a:t>
            </a:r>
          </a:p>
          <a:p>
            <a:r>
              <a:rPr lang="cs-CZ" smtClean="0"/>
              <a:t>ideální potravina obsahující všechny důležité živiny</a:t>
            </a:r>
          </a:p>
          <a:p>
            <a:r>
              <a:rPr lang="cs-CZ" smtClean="0"/>
              <a:t>živiny v mléce jsou snadno stravitelné</a:t>
            </a:r>
          </a:p>
          <a:p>
            <a:r>
              <a:rPr lang="cs-CZ" smtClean="0"/>
              <a:t>název mléko u nás je mléko kravské</a:t>
            </a:r>
          </a:p>
          <a:p>
            <a:r>
              <a:rPr lang="cs-CZ" smtClean="0"/>
              <a:t>ke konzumaci možné i mléko – kozí, ovčí, kobylí</a:t>
            </a:r>
          </a:p>
          <a:p>
            <a:r>
              <a:rPr lang="cs-CZ" smtClean="0"/>
              <a:t>zvyšuje výživovou hodnotu cukrářských výrobků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SLOŽENÍ MLÉKA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emulze tuku a bílkovin ve vodném roztoku mléčného cukru, minerálních látek a vitamínů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voda		   87 %	 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tuk			     4 %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cukr		     5 %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bílkoviny		     4 %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minerální látky  0,7 % 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vitamíny – A, D, E, K, B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v_1004_1004_mleko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780928"/>
            <a:ext cx="3240360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BÍLKOVINY V MLÉCE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Bílkoviny v mléce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KASEIN</a:t>
            </a:r>
          </a:p>
          <a:p>
            <a:r>
              <a:rPr lang="cs-CZ" smtClean="0"/>
              <a:t>hlavní mléčná bílkovina</a:t>
            </a:r>
          </a:p>
          <a:p>
            <a:r>
              <a:rPr lang="cs-CZ" smtClean="0"/>
              <a:t>způsobuje bílé zbarvení</a:t>
            </a:r>
          </a:p>
          <a:p>
            <a:r>
              <a:rPr lang="cs-CZ" smtClean="0"/>
              <a:t>lze ho z mléka vysrážet – sraženina TVAROH</a:t>
            </a:r>
          </a:p>
          <a:p>
            <a:pPr>
              <a:buNone/>
            </a:pPr>
            <a:r>
              <a:rPr lang="cs-CZ" b="1" smtClean="0"/>
              <a:t>LAKTALBUMIN</a:t>
            </a:r>
          </a:p>
          <a:p>
            <a:r>
              <a:rPr lang="cs-CZ" smtClean="0"/>
              <a:t>sráží se při teplotě 65 °C – škraloup</a:t>
            </a:r>
          </a:p>
          <a:p>
            <a:pPr>
              <a:buNone/>
            </a:pPr>
            <a:r>
              <a:rPr lang="cs-CZ" b="1" smtClean="0"/>
              <a:t>GLOBULIN</a:t>
            </a:r>
          </a:p>
          <a:p>
            <a:r>
              <a:rPr lang="cs-CZ" smtClean="0"/>
              <a:t>obsažen v malém množství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TUK V MLÉCE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rozptýlen v podobě malých kuliček</a:t>
            </a:r>
          </a:p>
          <a:p>
            <a:r>
              <a:rPr lang="cs-CZ" smtClean="0"/>
              <a:t>rozpuštěn vitamín A </a:t>
            </a:r>
          </a:p>
          <a:p>
            <a:r>
              <a:rPr lang="cs-CZ" smtClean="0"/>
              <a:t>tuk je lehčí než voda, proto se usazuje na povrchu jako SMETANA</a:t>
            </a:r>
          </a:p>
          <a:p>
            <a:r>
              <a:rPr lang="cs-CZ" smtClean="0"/>
              <a:t>odstřeďování mléka – získáme smetanu</a:t>
            </a:r>
          </a:p>
          <a:p>
            <a:r>
              <a:rPr lang="cs-CZ" smtClean="0"/>
              <a:t>stloukání mléka – získáme máslo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CUKR V MLÉCE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smtClean="0"/>
              <a:t>LAKTÓZA</a:t>
            </a:r>
            <a:r>
              <a:rPr lang="cs-CZ" smtClean="0"/>
              <a:t> = mléčný cukr</a:t>
            </a:r>
          </a:p>
          <a:p>
            <a:r>
              <a:rPr lang="cs-CZ" smtClean="0"/>
              <a:t>má malou sladivost</a:t>
            </a:r>
          </a:p>
          <a:p>
            <a:r>
              <a:rPr lang="cs-CZ" smtClean="0"/>
              <a:t>zahříváním mléka karamelizuje</a:t>
            </a:r>
          </a:p>
          <a:p>
            <a:r>
              <a:rPr lang="cs-CZ" smtClean="0"/>
              <a:t>vytváří vhodné živé prostředí pro bakterie mléčného kvašení, mění se na kyselinu mléčnou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vetsi_lepek_lakto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509120"/>
            <a:ext cx="4176464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Minerální látky, vitamíny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smtClean="0"/>
              <a:t>minerální látky </a:t>
            </a:r>
            <a:r>
              <a:rPr lang="cs-CZ" smtClean="0"/>
              <a:t>– P, Ca, K, Na, Mg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b="1" smtClean="0"/>
              <a:t>							vitamíny:</a:t>
            </a:r>
          </a:p>
          <a:p>
            <a:pPr lvl="8"/>
            <a:r>
              <a:rPr lang="cs-CZ" sz="3000" smtClean="0"/>
              <a:t>A, D, E, K, PP</a:t>
            </a:r>
          </a:p>
          <a:p>
            <a:pPr lvl="8"/>
            <a:r>
              <a:rPr lang="cs-CZ" sz="3000" smtClean="0"/>
              <a:t>vitamíny řady B</a:t>
            </a:r>
          </a:p>
          <a:p>
            <a:pPr lvl="8"/>
            <a:r>
              <a:rPr lang="cs-CZ" sz="3000" smtClean="0"/>
              <a:t>vitamín C – dle krmení</a:t>
            </a:r>
            <a:endParaRPr lang="cs-CZ" sz="30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cesky_strakaty_k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132856"/>
            <a:ext cx="4608512" cy="2520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531</Words>
  <Application>Microsoft Office PowerPoint</Application>
  <PresentationFormat>Předvádění na obrazovce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MLÉKO</vt:lpstr>
      <vt:lpstr>CHARAKTERISTIKA MLÉKA</vt:lpstr>
      <vt:lpstr>SLOŽENÍ MLÉKA</vt:lpstr>
      <vt:lpstr>BÍLKOVINY V MLÉCE</vt:lpstr>
      <vt:lpstr>Bílkoviny v mléce</vt:lpstr>
      <vt:lpstr>TUK V MLÉCE</vt:lpstr>
      <vt:lpstr>CUKR V MLÉCE</vt:lpstr>
      <vt:lpstr>Minerální látky, vitamíny</vt:lpstr>
      <vt:lpstr>JAKOST MLÉKA</vt:lpstr>
      <vt:lpstr>TRŽNÍ DRUHY MLÉKA</vt:lpstr>
      <vt:lpstr>Druhy podle tučnosti</vt:lpstr>
      <vt:lpstr>Druhy podle trvanlivosti</vt:lpstr>
      <vt:lpstr>Mléko podle homogenizace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30</cp:revision>
  <dcterms:created xsi:type="dcterms:W3CDTF">2012-12-10T18:51:41Z</dcterms:created>
  <dcterms:modified xsi:type="dcterms:W3CDTF">2013-11-26T17:24:30Z</dcterms:modified>
</cp:coreProperties>
</file>