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67" r:id="rId3"/>
    <p:sldId id="266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63" r:id="rId17"/>
    <p:sldId id="264" r:id="rId18"/>
    <p:sldId id="277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D02924-369F-45B3-8715-0C2CB07121D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9A0D3D4-D3FA-4652-AB34-D4B4465063B1}">
      <dgm:prSet phldrT="[Text]"/>
      <dgm:spPr/>
      <dgm:t>
        <a:bodyPr/>
        <a:lstStyle/>
        <a:p>
          <a:r>
            <a:rPr lang="cs-CZ" smtClean="0"/>
            <a:t>Podle způsobu výroby</a:t>
          </a:r>
          <a:endParaRPr lang="cs-CZ"/>
        </a:p>
      </dgm:t>
    </dgm:pt>
    <dgm:pt modelId="{A17A652D-3D5F-420B-8275-732E4B417313}" type="parTrans" cxnId="{0D5D3D31-3507-44B8-88D8-8CDEB2BE4737}">
      <dgm:prSet/>
      <dgm:spPr/>
      <dgm:t>
        <a:bodyPr/>
        <a:lstStyle/>
        <a:p>
          <a:endParaRPr lang="cs-CZ"/>
        </a:p>
      </dgm:t>
    </dgm:pt>
    <dgm:pt modelId="{83BDA6B7-670D-4BE1-843F-AE888D9717D8}" type="sibTrans" cxnId="{0D5D3D31-3507-44B8-88D8-8CDEB2BE4737}">
      <dgm:prSet/>
      <dgm:spPr/>
      <dgm:t>
        <a:bodyPr/>
        <a:lstStyle/>
        <a:p>
          <a:endParaRPr lang="cs-CZ"/>
        </a:p>
      </dgm:t>
    </dgm:pt>
    <dgm:pt modelId="{97ED0698-63D0-41D1-843A-7BBC20E982BE}">
      <dgm:prSet phldrT="[Text]"/>
      <dgm:spPr/>
      <dgm:t>
        <a:bodyPr/>
        <a:lstStyle/>
        <a:p>
          <a:r>
            <a:rPr lang="cs-CZ" smtClean="0"/>
            <a:t>Podle obsahu tuku v sušině</a:t>
          </a:r>
          <a:endParaRPr lang="cs-CZ"/>
        </a:p>
      </dgm:t>
    </dgm:pt>
    <dgm:pt modelId="{B0FCBCE9-1ADE-4D28-ABE3-0CF59D69A1EC}" type="parTrans" cxnId="{92A6F52E-BB67-40AB-880D-C7FB736F10E2}">
      <dgm:prSet/>
      <dgm:spPr/>
      <dgm:t>
        <a:bodyPr/>
        <a:lstStyle/>
        <a:p>
          <a:endParaRPr lang="cs-CZ"/>
        </a:p>
      </dgm:t>
    </dgm:pt>
    <dgm:pt modelId="{4102BA01-286F-44F8-83C1-00C184177CE3}" type="sibTrans" cxnId="{92A6F52E-BB67-40AB-880D-C7FB736F10E2}">
      <dgm:prSet/>
      <dgm:spPr/>
      <dgm:t>
        <a:bodyPr/>
        <a:lstStyle/>
        <a:p>
          <a:endParaRPr lang="cs-CZ"/>
        </a:p>
      </dgm:t>
    </dgm:pt>
    <dgm:pt modelId="{66F45C1F-6164-4AD6-B465-ED7D82491F88}" type="pres">
      <dgm:prSet presAssocID="{B0D02924-369F-45B3-8715-0C2CB07121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A6A004-D9ED-4770-92AF-16E2AEE1B895}" type="pres">
      <dgm:prSet presAssocID="{E9A0D3D4-D3FA-4652-AB34-D4B4465063B1}" presName="parentLin" presStyleCnt="0"/>
      <dgm:spPr/>
    </dgm:pt>
    <dgm:pt modelId="{E44CE044-F12D-476C-A8B8-3DDD067D501E}" type="pres">
      <dgm:prSet presAssocID="{E9A0D3D4-D3FA-4652-AB34-D4B4465063B1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2AF507D8-A5F4-45E0-BE97-4C855D1E82C0}" type="pres">
      <dgm:prSet presAssocID="{E9A0D3D4-D3FA-4652-AB34-D4B4465063B1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AD441F-0E6B-430A-8841-1C8A77E22F07}" type="pres">
      <dgm:prSet presAssocID="{E9A0D3D4-D3FA-4652-AB34-D4B4465063B1}" presName="negativeSpace" presStyleCnt="0"/>
      <dgm:spPr/>
    </dgm:pt>
    <dgm:pt modelId="{3B7EFADD-73B7-472F-9452-578C3FBEE34F}" type="pres">
      <dgm:prSet presAssocID="{E9A0D3D4-D3FA-4652-AB34-D4B4465063B1}" presName="childText" presStyleLbl="conFgAcc1" presStyleIdx="0" presStyleCnt="2">
        <dgm:presLayoutVars>
          <dgm:bulletEnabled val="1"/>
        </dgm:presLayoutVars>
      </dgm:prSet>
      <dgm:spPr/>
    </dgm:pt>
    <dgm:pt modelId="{DCDE2ADF-455F-47B6-8F9A-9143242AAC0E}" type="pres">
      <dgm:prSet presAssocID="{83BDA6B7-670D-4BE1-843F-AE888D9717D8}" presName="spaceBetweenRectangles" presStyleCnt="0"/>
      <dgm:spPr/>
    </dgm:pt>
    <dgm:pt modelId="{DB853CEE-79C4-47FB-859D-DA4656C07B0C}" type="pres">
      <dgm:prSet presAssocID="{97ED0698-63D0-41D1-843A-7BBC20E982BE}" presName="parentLin" presStyleCnt="0"/>
      <dgm:spPr/>
    </dgm:pt>
    <dgm:pt modelId="{A8C05A2E-807D-46D7-9F37-99D4D680292E}" type="pres">
      <dgm:prSet presAssocID="{97ED0698-63D0-41D1-843A-7BBC20E982BE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3CB57973-AFE4-4E2A-8648-787CA0858D46}" type="pres">
      <dgm:prSet presAssocID="{97ED0698-63D0-41D1-843A-7BBC20E982BE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6416D15-169E-4084-B63D-3B50B1EF6219}" type="pres">
      <dgm:prSet presAssocID="{97ED0698-63D0-41D1-843A-7BBC20E982BE}" presName="negativeSpace" presStyleCnt="0"/>
      <dgm:spPr/>
    </dgm:pt>
    <dgm:pt modelId="{AE183A3C-A4A8-4A1E-A04A-EBC8C8925DB8}" type="pres">
      <dgm:prSet presAssocID="{97ED0698-63D0-41D1-843A-7BBC20E982B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3BE33C1-EAF5-4FAB-888B-5753328E00B5}" type="presOf" srcId="{97ED0698-63D0-41D1-843A-7BBC20E982BE}" destId="{A8C05A2E-807D-46D7-9F37-99D4D680292E}" srcOrd="0" destOrd="0" presId="urn:microsoft.com/office/officeart/2005/8/layout/list1"/>
    <dgm:cxn modelId="{A673C4C6-A368-4ED0-98B3-8B21013C8764}" type="presOf" srcId="{E9A0D3D4-D3FA-4652-AB34-D4B4465063B1}" destId="{E44CE044-F12D-476C-A8B8-3DDD067D501E}" srcOrd="0" destOrd="0" presId="urn:microsoft.com/office/officeart/2005/8/layout/list1"/>
    <dgm:cxn modelId="{5C3A54F4-A2BC-4E42-8CE7-20D1030336B4}" type="presOf" srcId="{E9A0D3D4-D3FA-4652-AB34-D4B4465063B1}" destId="{2AF507D8-A5F4-45E0-BE97-4C855D1E82C0}" srcOrd="1" destOrd="0" presId="urn:microsoft.com/office/officeart/2005/8/layout/list1"/>
    <dgm:cxn modelId="{92A6F52E-BB67-40AB-880D-C7FB736F10E2}" srcId="{B0D02924-369F-45B3-8715-0C2CB07121DD}" destId="{97ED0698-63D0-41D1-843A-7BBC20E982BE}" srcOrd="1" destOrd="0" parTransId="{B0FCBCE9-1ADE-4D28-ABE3-0CF59D69A1EC}" sibTransId="{4102BA01-286F-44F8-83C1-00C184177CE3}"/>
    <dgm:cxn modelId="{EAF07A1A-D550-427D-9AB8-2E5EBB0E3222}" type="presOf" srcId="{B0D02924-369F-45B3-8715-0C2CB07121DD}" destId="{66F45C1F-6164-4AD6-B465-ED7D82491F88}" srcOrd="0" destOrd="0" presId="urn:microsoft.com/office/officeart/2005/8/layout/list1"/>
    <dgm:cxn modelId="{0D5D3D31-3507-44B8-88D8-8CDEB2BE4737}" srcId="{B0D02924-369F-45B3-8715-0C2CB07121DD}" destId="{E9A0D3D4-D3FA-4652-AB34-D4B4465063B1}" srcOrd="0" destOrd="0" parTransId="{A17A652D-3D5F-420B-8275-732E4B417313}" sibTransId="{83BDA6B7-670D-4BE1-843F-AE888D9717D8}"/>
    <dgm:cxn modelId="{DF6451AC-1837-4FE0-B0A3-5181597D6225}" type="presOf" srcId="{97ED0698-63D0-41D1-843A-7BBC20E982BE}" destId="{3CB57973-AFE4-4E2A-8648-787CA0858D46}" srcOrd="1" destOrd="0" presId="urn:microsoft.com/office/officeart/2005/8/layout/list1"/>
    <dgm:cxn modelId="{FCE9C939-EBD5-4B80-9597-EC0F330485D3}" type="presParOf" srcId="{66F45C1F-6164-4AD6-B465-ED7D82491F88}" destId="{E5A6A004-D9ED-4770-92AF-16E2AEE1B895}" srcOrd="0" destOrd="0" presId="urn:microsoft.com/office/officeart/2005/8/layout/list1"/>
    <dgm:cxn modelId="{B1AF9817-7B16-494A-97DE-230841057676}" type="presParOf" srcId="{E5A6A004-D9ED-4770-92AF-16E2AEE1B895}" destId="{E44CE044-F12D-476C-A8B8-3DDD067D501E}" srcOrd="0" destOrd="0" presId="urn:microsoft.com/office/officeart/2005/8/layout/list1"/>
    <dgm:cxn modelId="{D6F01290-6D00-472C-8B96-427E53E8219E}" type="presParOf" srcId="{E5A6A004-D9ED-4770-92AF-16E2AEE1B895}" destId="{2AF507D8-A5F4-45E0-BE97-4C855D1E82C0}" srcOrd="1" destOrd="0" presId="urn:microsoft.com/office/officeart/2005/8/layout/list1"/>
    <dgm:cxn modelId="{B4FC4B12-CE48-4AB3-8717-E191063B4F0B}" type="presParOf" srcId="{66F45C1F-6164-4AD6-B465-ED7D82491F88}" destId="{B5AD441F-0E6B-430A-8841-1C8A77E22F07}" srcOrd="1" destOrd="0" presId="urn:microsoft.com/office/officeart/2005/8/layout/list1"/>
    <dgm:cxn modelId="{72991C35-3418-4F69-8B7A-5329BA8FE375}" type="presParOf" srcId="{66F45C1F-6164-4AD6-B465-ED7D82491F88}" destId="{3B7EFADD-73B7-472F-9452-578C3FBEE34F}" srcOrd="2" destOrd="0" presId="urn:microsoft.com/office/officeart/2005/8/layout/list1"/>
    <dgm:cxn modelId="{C06BD957-53EF-40FE-A256-41EA5BB06BBA}" type="presParOf" srcId="{66F45C1F-6164-4AD6-B465-ED7D82491F88}" destId="{DCDE2ADF-455F-47B6-8F9A-9143242AAC0E}" srcOrd="3" destOrd="0" presId="urn:microsoft.com/office/officeart/2005/8/layout/list1"/>
    <dgm:cxn modelId="{4D90F60C-BBF3-4376-82A6-0E4B39D6B7DF}" type="presParOf" srcId="{66F45C1F-6164-4AD6-B465-ED7D82491F88}" destId="{DB853CEE-79C4-47FB-859D-DA4656C07B0C}" srcOrd="4" destOrd="0" presId="urn:microsoft.com/office/officeart/2005/8/layout/list1"/>
    <dgm:cxn modelId="{2E82A334-6E8D-4E60-88B6-63E2C5AA6B0F}" type="presParOf" srcId="{DB853CEE-79C4-47FB-859D-DA4656C07B0C}" destId="{A8C05A2E-807D-46D7-9F37-99D4D680292E}" srcOrd="0" destOrd="0" presId="urn:microsoft.com/office/officeart/2005/8/layout/list1"/>
    <dgm:cxn modelId="{A4F81082-E960-40FB-AB5C-731A245252FA}" type="presParOf" srcId="{DB853CEE-79C4-47FB-859D-DA4656C07B0C}" destId="{3CB57973-AFE4-4E2A-8648-787CA0858D46}" srcOrd="1" destOrd="0" presId="urn:microsoft.com/office/officeart/2005/8/layout/list1"/>
    <dgm:cxn modelId="{2DD94342-53BB-4DA1-A947-0EB0F2904542}" type="presParOf" srcId="{66F45C1F-6164-4AD6-B465-ED7D82491F88}" destId="{56416D15-169E-4084-B63D-3B50B1EF6219}" srcOrd="5" destOrd="0" presId="urn:microsoft.com/office/officeart/2005/8/layout/list1"/>
    <dgm:cxn modelId="{0659448A-744D-4119-85CB-9323AF219EB2}" type="presParOf" srcId="{66F45C1F-6164-4AD6-B465-ED7D82491F88}" destId="{AE183A3C-A4A8-4A1E-A04A-EBC8C8925DB8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E37F54-31AE-4D00-85CE-074D661F9D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3D752D3-B05A-4D93-B663-E7AFF57870F9}">
      <dgm:prSet phldrT="[Text]"/>
      <dgm:spPr/>
      <dgm:t>
        <a:bodyPr/>
        <a:lstStyle/>
        <a:p>
          <a:r>
            <a:rPr lang="cs-CZ" smtClean="0"/>
            <a:t>MĚKKÝ TVAROH</a:t>
          </a:r>
          <a:endParaRPr lang="cs-CZ"/>
        </a:p>
      </dgm:t>
    </dgm:pt>
    <dgm:pt modelId="{BFE95583-6E68-4777-9F15-C14A5615F0D8}" type="parTrans" cxnId="{155F1E24-F31C-4477-A98A-258D56C646B6}">
      <dgm:prSet/>
      <dgm:spPr/>
      <dgm:t>
        <a:bodyPr/>
        <a:lstStyle/>
        <a:p>
          <a:endParaRPr lang="cs-CZ"/>
        </a:p>
      </dgm:t>
    </dgm:pt>
    <dgm:pt modelId="{DEED1792-3C20-4832-97FB-F97A0E49AAC0}" type="sibTrans" cxnId="{155F1E24-F31C-4477-A98A-258D56C646B6}">
      <dgm:prSet/>
      <dgm:spPr/>
      <dgm:t>
        <a:bodyPr/>
        <a:lstStyle/>
        <a:p>
          <a:endParaRPr lang="cs-CZ"/>
        </a:p>
      </dgm:t>
    </dgm:pt>
    <dgm:pt modelId="{BC952D1F-1407-4387-93AB-C66D8DE0B0A4}">
      <dgm:prSet phldrT="[Text]"/>
      <dgm:spPr/>
      <dgm:t>
        <a:bodyPr/>
        <a:lstStyle/>
        <a:p>
          <a:r>
            <a:rPr lang="cs-CZ" smtClean="0"/>
            <a:t>TVRDÝ TVAROH</a:t>
          </a:r>
          <a:endParaRPr lang="cs-CZ"/>
        </a:p>
      </dgm:t>
    </dgm:pt>
    <dgm:pt modelId="{80532E75-6851-4A6F-A1F8-761C02819306}" type="parTrans" cxnId="{EFBAB3AF-5FD4-4BF6-AC50-357F4C3C8F3B}">
      <dgm:prSet/>
      <dgm:spPr/>
      <dgm:t>
        <a:bodyPr/>
        <a:lstStyle/>
        <a:p>
          <a:endParaRPr lang="cs-CZ"/>
        </a:p>
      </dgm:t>
    </dgm:pt>
    <dgm:pt modelId="{00AD2229-551E-45B7-BF1D-3972F5F14547}" type="sibTrans" cxnId="{EFBAB3AF-5FD4-4BF6-AC50-357F4C3C8F3B}">
      <dgm:prSet/>
      <dgm:spPr/>
      <dgm:t>
        <a:bodyPr/>
        <a:lstStyle/>
        <a:p>
          <a:endParaRPr lang="cs-CZ"/>
        </a:p>
      </dgm:t>
    </dgm:pt>
    <dgm:pt modelId="{0D52122B-E55E-44C0-85C3-B922F4803CAE}" type="pres">
      <dgm:prSet presAssocID="{27E37F54-31AE-4D00-85CE-074D661F9D5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BDEE8D5-41D2-455D-BF30-4283F0457767}" type="pres">
      <dgm:prSet presAssocID="{43D752D3-B05A-4D93-B663-E7AFF57870F9}" presName="parentLin" presStyleCnt="0"/>
      <dgm:spPr/>
    </dgm:pt>
    <dgm:pt modelId="{52E0FD5B-14E2-413E-8C60-38BE32F12161}" type="pres">
      <dgm:prSet presAssocID="{43D752D3-B05A-4D93-B663-E7AFF57870F9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1138A2AF-9B94-47BD-863D-06097892B3D7}" type="pres">
      <dgm:prSet presAssocID="{43D752D3-B05A-4D93-B663-E7AFF57870F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BDABEB-C4AD-49B6-9383-E5BA43860215}" type="pres">
      <dgm:prSet presAssocID="{43D752D3-B05A-4D93-B663-E7AFF57870F9}" presName="negativeSpace" presStyleCnt="0"/>
      <dgm:spPr/>
    </dgm:pt>
    <dgm:pt modelId="{76FA30BD-467E-4565-AE5E-C4E76DB25B98}" type="pres">
      <dgm:prSet presAssocID="{43D752D3-B05A-4D93-B663-E7AFF57870F9}" presName="childText" presStyleLbl="conFgAcc1" presStyleIdx="0" presStyleCnt="2">
        <dgm:presLayoutVars>
          <dgm:bulletEnabled val="1"/>
        </dgm:presLayoutVars>
      </dgm:prSet>
      <dgm:spPr/>
    </dgm:pt>
    <dgm:pt modelId="{16D1F87F-D558-49FC-91B8-44D09DA7FEFE}" type="pres">
      <dgm:prSet presAssocID="{DEED1792-3C20-4832-97FB-F97A0E49AAC0}" presName="spaceBetweenRectangles" presStyleCnt="0"/>
      <dgm:spPr/>
    </dgm:pt>
    <dgm:pt modelId="{4DDDCFB9-F934-4560-9628-FEB020041261}" type="pres">
      <dgm:prSet presAssocID="{BC952D1F-1407-4387-93AB-C66D8DE0B0A4}" presName="parentLin" presStyleCnt="0"/>
      <dgm:spPr/>
    </dgm:pt>
    <dgm:pt modelId="{A86D8D1F-865B-48BA-B85F-A5D6275BC538}" type="pres">
      <dgm:prSet presAssocID="{BC952D1F-1407-4387-93AB-C66D8DE0B0A4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6E68EF56-5F5F-4010-A6FD-EC89BC78993B}" type="pres">
      <dgm:prSet presAssocID="{BC952D1F-1407-4387-93AB-C66D8DE0B0A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878F6E-D0C7-4AEE-9950-FBD6132336CF}" type="pres">
      <dgm:prSet presAssocID="{BC952D1F-1407-4387-93AB-C66D8DE0B0A4}" presName="negativeSpace" presStyleCnt="0"/>
      <dgm:spPr/>
    </dgm:pt>
    <dgm:pt modelId="{2D255B74-EFC8-42A3-AE79-F1FD6376A48E}" type="pres">
      <dgm:prSet presAssocID="{BC952D1F-1407-4387-93AB-C66D8DE0B0A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4E19926-3066-49D9-86FA-BEFA1AD32EA5}" type="presOf" srcId="{43D752D3-B05A-4D93-B663-E7AFF57870F9}" destId="{1138A2AF-9B94-47BD-863D-06097892B3D7}" srcOrd="1" destOrd="0" presId="urn:microsoft.com/office/officeart/2005/8/layout/list1"/>
    <dgm:cxn modelId="{08AFE12C-9926-44BE-A48F-5DF6E836458E}" type="presOf" srcId="{43D752D3-B05A-4D93-B663-E7AFF57870F9}" destId="{52E0FD5B-14E2-413E-8C60-38BE32F12161}" srcOrd="0" destOrd="0" presId="urn:microsoft.com/office/officeart/2005/8/layout/list1"/>
    <dgm:cxn modelId="{2340033E-13F5-44D3-B99B-2F33E2424B55}" type="presOf" srcId="{BC952D1F-1407-4387-93AB-C66D8DE0B0A4}" destId="{6E68EF56-5F5F-4010-A6FD-EC89BC78993B}" srcOrd="1" destOrd="0" presId="urn:microsoft.com/office/officeart/2005/8/layout/list1"/>
    <dgm:cxn modelId="{A68E70EC-6520-4E95-A51B-569457FCC2D6}" type="presOf" srcId="{27E37F54-31AE-4D00-85CE-074D661F9D5D}" destId="{0D52122B-E55E-44C0-85C3-B922F4803CAE}" srcOrd="0" destOrd="0" presId="urn:microsoft.com/office/officeart/2005/8/layout/list1"/>
    <dgm:cxn modelId="{EFBAB3AF-5FD4-4BF6-AC50-357F4C3C8F3B}" srcId="{27E37F54-31AE-4D00-85CE-074D661F9D5D}" destId="{BC952D1F-1407-4387-93AB-C66D8DE0B0A4}" srcOrd="1" destOrd="0" parTransId="{80532E75-6851-4A6F-A1F8-761C02819306}" sibTransId="{00AD2229-551E-45B7-BF1D-3972F5F14547}"/>
    <dgm:cxn modelId="{155F1E24-F31C-4477-A98A-258D56C646B6}" srcId="{27E37F54-31AE-4D00-85CE-074D661F9D5D}" destId="{43D752D3-B05A-4D93-B663-E7AFF57870F9}" srcOrd="0" destOrd="0" parTransId="{BFE95583-6E68-4777-9F15-C14A5615F0D8}" sibTransId="{DEED1792-3C20-4832-97FB-F97A0E49AAC0}"/>
    <dgm:cxn modelId="{0E70F282-52AD-47ED-9E0F-DAA1F4EA6E80}" type="presOf" srcId="{BC952D1F-1407-4387-93AB-C66D8DE0B0A4}" destId="{A86D8D1F-865B-48BA-B85F-A5D6275BC538}" srcOrd="0" destOrd="0" presId="urn:microsoft.com/office/officeart/2005/8/layout/list1"/>
    <dgm:cxn modelId="{8D6D3EEA-F6AC-4C1A-81CA-541A4685DAD6}" type="presParOf" srcId="{0D52122B-E55E-44C0-85C3-B922F4803CAE}" destId="{ABDEE8D5-41D2-455D-BF30-4283F0457767}" srcOrd="0" destOrd="0" presId="urn:microsoft.com/office/officeart/2005/8/layout/list1"/>
    <dgm:cxn modelId="{34185185-CA81-40C0-B0AE-EB508E46BC4E}" type="presParOf" srcId="{ABDEE8D5-41D2-455D-BF30-4283F0457767}" destId="{52E0FD5B-14E2-413E-8C60-38BE32F12161}" srcOrd="0" destOrd="0" presId="urn:microsoft.com/office/officeart/2005/8/layout/list1"/>
    <dgm:cxn modelId="{6DDEFF61-649A-4FC5-B7A2-16B690734475}" type="presParOf" srcId="{ABDEE8D5-41D2-455D-BF30-4283F0457767}" destId="{1138A2AF-9B94-47BD-863D-06097892B3D7}" srcOrd="1" destOrd="0" presId="urn:microsoft.com/office/officeart/2005/8/layout/list1"/>
    <dgm:cxn modelId="{2F0C27E9-ACB7-4657-A27D-2D08B45D8B77}" type="presParOf" srcId="{0D52122B-E55E-44C0-85C3-B922F4803CAE}" destId="{19BDABEB-C4AD-49B6-9383-E5BA43860215}" srcOrd="1" destOrd="0" presId="urn:microsoft.com/office/officeart/2005/8/layout/list1"/>
    <dgm:cxn modelId="{3F410A04-CFD6-45E8-8075-7DE90CA17241}" type="presParOf" srcId="{0D52122B-E55E-44C0-85C3-B922F4803CAE}" destId="{76FA30BD-467E-4565-AE5E-C4E76DB25B98}" srcOrd="2" destOrd="0" presId="urn:microsoft.com/office/officeart/2005/8/layout/list1"/>
    <dgm:cxn modelId="{3ABB406F-8E69-4D52-9068-1073F2F46CAB}" type="presParOf" srcId="{0D52122B-E55E-44C0-85C3-B922F4803CAE}" destId="{16D1F87F-D558-49FC-91B8-44D09DA7FEFE}" srcOrd="3" destOrd="0" presId="urn:microsoft.com/office/officeart/2005/8/layout/list1"/>
    <dgm:cxn modelId="{FE45353D-774E-4420-A1F6-F994AC4A8BE0}" type="presParOf" srcId="{0D52122B-E55E-44C0-85C3-B922F4803CAE}" destId="{4DDDCFB9-F934-4560-9628-FEB020041261}" srcOrd="4" destOrd="0" presId="urn:microsoft.com/office/officeart/2005/8/layout/list1"/>
    <dgm:cxn modelId="{01A312C5-489E-4CF1-B46E-FB7A92890671}" type="presParOf" srcId="{4DDDCFB9-F934-4560-9628-FEB020041261}" destId="{A86D8D1F-865B-48BA-B85F-A5D6275BC538}" srcOrd="0" destOrd="0" presId="urn:microsoft.com/office/officeart/2005/8/layout/list1"/>
    <dgm:cxn modelId="{E2F3B8FB-F1A2-4065-9134-11D73E5DA6FD}" type="presParOf" srcId="{4DDDCFB9-F934-4560-9628-FEB020041261}" destId="{6E68EF56-5F5F-4010-A6FD-EC89BC78993B}" srcOrd="1" destOrd="0" presId="urn:microsoft.com/office/officeart/2005/8/layout/list1"/>
    <dgm:cxn modelId="{53EF391E-F6B2-4A96-8BEE-468645C3C631}" type="presParOf" srcId="{0D52122B-E55E-44C0-85C3-B922F4803CAE}" destId="{F1878F6E-D0C7-4AEE-9950-FBD6132336CF}" srcOrd="5" destOrd="0" presId="urn:microsoft.com/office/officeart/2005/8/layout/list1"/>
    <dgm:cxn modelId="{479B7E60-93F1-4631-B721-D7AE99B753C8}" type="presParOf" srcId="{0D52122B-E55E-44C0-85C3-B922F4803CAE}" destId="{2D255B74-EFC8-42A3-AE79-F1FD6376A48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D24AF8-C5FC-4519-AE12-2667E7A3913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C40D9D3-2804-46CA-A700-BB666A9CC2A3}">
      <dgm:prSet phldrT="[Text]" custT="1"/>
      <dgm:spPr/>
      <dgm:t>
        <a:bodyPr/>
        <a:lstStyle/>
        <a:p>
          <a:r>
            <a:rPr lang="cs-CZ" sz="3200" smtClean="0"/>
            <a:t>Tučný tvaroh - min. 38 % t.v.s. </a:t>
          </a:r>
          <a:endParaRPr lang="cs-CZ" sz="3200"/>
        </a:p>
      </dgm:t>
    </dgm:pt>
    <dgm:pt modelId="{0218D02F-6F4F-42AC-946F-50D7B43690B1}" type="parTrans" cxnId="{43B7BAD0-B191-4880-A78F-0CDC7E93B46F}">
      <dgm:prSet/>
      <dgm:spPr/>
      <dgm:t>
        <a:bodyPr/>
        <a:lstStyle/>
        <a:p>
          <a:endParaRPr lang="cs-CZ"/>
        </a:p>
      </dgm:t>
    </dgm:pt>
    <dgm:pt modelId="{765E5BD4-4977-42C5-88D8-A739B7B60823}" type="sibTrans" cxnId="{43B7BAD0-B191-4880-A78F-0CDC7E93B46F}">
      <dgm:prSet/>
      <dgm:spPr/>
      <dgm:t>
        <a:bodyPr/>
        <a:lstStyle/>
        <a:p>
          <a:endParaRPr lang="cs-CZ"/>
        </a:p>
      </dgm:t>
    </dgm:pt>
    <dgm:pt modelId="{2D7CAA77-4731-482B-A4BE-0F7CE74B55C8}">
      <dgm:prSet phldrT="[Text]" custT="1"/>
      <dgm:spPr/>
      <dgm:t>
        <a:bodyPr/>
        <a:lstStyle/>
        <a:p>
          <a:r>
            <a:rPr lang="cs-CZ" sz="3200" smtClean="0"/>
            <a:t>Polotučný  tvaroh - min. 15 % t.v.s.  </a:t>
          </a:r>
          <a:endParaRPr lang="cs-CZ" sz="3200"/>
        </a:p>
      </dgm:t>
    </dgm:pt>
    <dgm:pt modelId="{8BB645D3-CEF1-4A09-801D-5EF15EAA28B4}" type="parTrans" cxnId="{F674328D-6C1C-4336-B773-9E46C0E05459}">
      <dgm:prSet/>
      <dgm:spPr/>
      <dgm:t>
        <a:bodyPr/>
        <a:lstStyle/>
        <a:p>
          <a:endParaRPr lang="cs-CZ"/>
        </a:p>
      </dgm:t>
    </dgm:pt>
    <dgm:pt modelId="{DC430838-53CD-4481-9AAA-C053C3F2A0D0}" type="sibTrans" cxnId="{F674328D-6C1C-4336-B773-9E46C0E05459}">
      <dgm:prSet/>
      <dgm:spPr/>
      <dgm:t>
        <a:bodyPr/>
        <a:lstStyle/>
        <a:p>
          <a:endParaRPr lang="cs-CZ"/>
        </a:p>
      </dgm:t>
    </dgm:pt>
    <dgm:pt modelId="{07B48406-81BB-4091-8A35-F0C4C5A62740}">
      <dgm:prSet phldrT="[Text]" custT="1"/>
      <dgm:spPr/>
      <dgm:t>
        <a:bodyPr/>
        <a:lstStyle/>
        <a:p>
          <a:r>
            <a:rPr lang="cs-CZ" sz="3200" smtClean="0"/>
            <a:t>Nízkotučný  tvaroh - min. 5 % t.v.s. </a:t>
          </a:r>
          <a:endParaRPr lang="cs-CZ" sz="3200"/>
        </a:p>
      </dgm:t>
    </dgm:pt>
    <dgm:pt modelId="{AB52E6EE-F29C-4EAA-AB14-2E1D3BD3C187}" type="parTrans" cxnId="{0457D81E-D47E-403D-954F-2543241ADC47}">
      <dgm:prSet/>
      <dgm:spPr/>
      <dgm:t>
        <a:bodyPr/>
        <a:lstStyle/>
        <a:p>
          <a:endParaRPr lang="cs-CZ"/>
        </a:p>
      </dgm:t>
    </dgm:pt>
    <dgm:pt modelId="{5D671485-F8C2-4249-B8C4-052F1FC2ED62}" type="sibTrans" cxnId="{0457D81E-D47E-403D-954F-2543241ADC47}">
      <dgm:prSet/>
      <dgm:spPr/>
      <dgm:t>
        <a:bodyPr/>
        <a:lstStyle/>
        <a:p>
          <a:endParaRPr lang="cs-CZ"/>
        </a:p>
      </dgm:t>
    </dgm:pt>
    <dgm:pt modelId="{74023789-649B-4474-AC91-99A6AD8D3587}">
      <dgm:prSet phldrT="[Text]" custT="1"/>
      <dgm:spPr/>
      <dgm:t>
        <a:bodyPr/>
        <a:lstStyle/>
        <a:p>
          <a:r>
            <a:rPr lang="cs-CZ" sz="3200" smtClean="0"/>
            <a:t>Odtučněný  tvaroh – méně než 5 % t.v.s. </a:t>
          </a:r>
          <a:endParaRPr lang="cs-CZ" sz="3200"/>
        </a:p>
      </dgm:t>
    </dgm:pt>
    <dgm:pt modelId="{964F3E08-B924-4DD9-A694-562C9503F026}" type="parTrans" cxnId="{457B9270-E03D-4182-BED3-664429C0F482}">
      <dgm:prSet/>
      <dgm:spPr/>
      <dgm:t>
        <a:bodyPr/>
        <a:lstStyle/>
        <a:p>
          <a:endParaRPr lang="cs-CZ"/>
        </a:p>
      </dgm:t>
    </dgm:pt>
    <dgm:pt modelId="{B442C639-4B23-4AAF-86D9-D41FBE58F3A8}" type="sibTrans" cxnId="{457B9270-E03D-4182-BED3-664429C0F482}">
      <dgm:prSet/>
      <dgm:spPr/>
      <dgm:t>
        <a:bodyPr/>
        <a:lstStyle/>
        <a:p>
          <a:endParaRPr lang="cs-CZ"/>
        </a:p>
      </dgm:t>
    </dgm:pt>
    <dgm:pt modelId="{339D8089-17F4-4096-87FB-FD58089CF081}" type="pres">
      <dgm:prSet presAssocID="{D0D24AF8-C5FC-4519-AE12-2667E7A391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0AE49C7-AB87-4916-B02E-03D5B8A6630B}" type="pres">
      <dgm:prSet presAssocID="{2C40D9D3-2804-46CA-A700-BB666A9CC2A3}" presName="parentLin" presStyleCnt="0"/>
      <dgm:spPr/>
    </dgm:pt>
    <dgm:pt modelId="{427096B3-BF60-4E95-9F3D-3C1D1AD5EA74}" type="pres">
      <dgm:prSet presAssocID="{2C40D9D3-2804-46CA-A700-BB666A9CC2A3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E5E617F5-F817-4E4B-9332-B17A0F36DE0C}" type="pres">
      <dgm:prSet presAssocID="{2C40D9D3-2804-46CA-A700-BB666A9CC2A3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17E34F-FDA4-445E-9D28-CEEB37C6D29D}" type="pres">
      <dgm:prSet presAssocID="{2C40D9D3-2804-46CA-A700-BB666A9CC2A3}" presName="negativeSpace" presStyleCnt="0"/>
      <dgm:spPr/>
    </dgm:pt>
    <dgm:pt modelId="{CB25AA14-610A-4C4D-88A9-87BDC745625A}" type="pres">
      <dgm:prSet presAssocID="{2C40D9D3-2804-46CA-A700-BB666A9CC2A3}" presName="childText" presStyleLbl="conFgAcc1" presStyleIdx="0" presStyleCnt="4">
        <dgm:presLayoutVars>
          <dgm:bulletEnabled val="1"/>
        </dgm:presLayoutVars>
      </dgm:prSet>
      <dgm:spPr/>
    </dgm:pt>
    <dgm:pt modelId="{62A2A4DD-C531-4637-B9C4-6ED0D164CE67}" type="pres">
      <dgm:prSet presAssocID="{765E5BD4-4977-42C5-88D8-A739B7B60823}" presName="spaceBetweenRectangles" presStyleCnt="0"/>
      <dgm:spPr/>
    </dgm:pt>
    <dgm:pt modelId="{B6129038-F09F-442A-8C74-6693C7CDD963}" type="pres">
      <dgm:prSet presAssocID="{2D7CAA77-4731-482B-A4BE-0F7CE74B55C8}" presName="parentLin" presStyleCnt="0"/>
      <dgm:spPr/>
    </dgm:pt>
    <dgm:pt modelId="{8CCFF4A1-04A9-4583-8D30-9F5C00A9A362}" type="pres">
      <dgm:prSet presAssocID="{2D7CAA77-4731-482B-A4BE-0F7CE74B55C8}" presName="parentLeftMargin" presStyleLbl="node1" presStyleIdx="0" presStyleCnt="4"/>
      <dgm:spPr/>
      <dgm:t>
        <a:bodyPr/>
        <a:lstStyle/>
        <a:p>
          <a:endParaRPr lang="cs-CZ"/>
        </a:p>
      </dgm:t>
    </dgm:pt>
    <dgm:pt modelId="{FF190244-E4D6-4006-B0B9-1729C5E9C151}" type="pres">
      <dgm:prSet presAssocID="{2D7CAA77-4731-482B-A4BE-0F7CE74B55C8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24D2C1-5078-4994-B696-56F1C6898CB6}" type="pres">
      <dgm:prSet presAssocID="{2D7CAA77-4731-482B-A4BE-0F7CE74B55C8}" presName="negativeSpace" presStyleCnt="0"/>
      <dgm:spPr/>
    </dgm:pt>
    <dgm:pt modelId="{9363720B-8C03-4511-92AB-2975C2C6A9F2}" type="pres">
      <dgm:prSet presAssocID="{2D7CAA77-4731-482B-A4BE-0F7CE74B55C8}" presName="childText" presStyleLbl="conFgAcc1" presStyleIdx="1" presStyleCnt="4">
        <dgm:presLayoutVars>
          <dgm:bulletEnabled val="1"/>
        </dgm:presLayoutVars>
      </dgm:prSet>
      <dgm:spPr/>
    </dgm:pt>
    <dgm:pt modelId="{B893C3DD-7D83-4AB1-853F-3E7E8026347C}" type="pres">
      <dgm:prSet presAssocID="{DC430838-53CD-4481-9AAA-C053C3F2A0D0}" presName="spaceBetweenRectangles" presStyleCnt="0"/>
      <dgm:spPr/>
    </dgm:pt>
    <dgm:pt modelId="{F0F65C05-67C2-42BB-AC5F-E32A0ECFC077}" type="pres">
      <dgm:prSet presAssocID="{07B48406-81BB-4091-8A35-F0C4C5A62740}" presName="parentLin" presStyleCnt="0"/>
      <dgm:spPr/>
    </dgm:pt>
    <dgm:pt modelId="{6C8010B1-4ACF-40D4-9C51-A12243C57C4F}" type="pres">
      <dgm:prSet presAssocID="{07B48406-81BB-4091-8A35-F0C4C5A62740}" presName="parentLeftMargin" presStyleLbl="node1" presStyleIdx="1" presStyleCnt="4"/>
      <dgm:spPr/>
      <dgm:t>
        <a:bodyPr/>
        <a:lstStyle/>
        <a:p>
          <a:endParaRPr lang="cs-CZ"/>
        </a:p>
      </dgm:t>
    </dgm:pt>
    <dgm:pt modelId="{429F1378-5B22-4B88-93C6-9F4FDD6AF786}" type="pres">
      <dgm:prSet presAssocID="{07B48406-81BB-4091-8A35-F0C4C5A62740}" presName="parentText" presStyleLbl="node1" presStyleIdx="2" presStyleCnt="4" custScaleX="142857" custLinFactNeighborX="7512" custLinFactNeighborY="32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2FBF9D-29D5-4930-9C2F-AA4A8B35DF91}" type="pres">
      <dgm:prSet presAssocID="{07B48406-81BB-4091-8A35-F0C4C5A62740}" presName="negativeSpace" presStyleCnt="0"/>
      <dgm:spPr/>
    </dgm:pt>
    <dgm:pt modelId="{B401E420-B86C-457A-9708-37EA76706DAD}" type="pres">
      <dgm:prSet presAssocID="{07B48406-81BB-4091-8A35-F0C4C5A62740}" presName="childText" presStyleLbl="conFgAcc1" presStyleIdx="2" presStyleCnt="4">
        <dgm:presLayoutVars>
          <dgm:bulletEnabled val="1"/>
        </dgm:presLayoutVars>
      </dgm:prSet>
      <dgm:spPr/>
    </dgm:pt>
    <dgm:pt modelId="{2B714674-6519-435F-B2A3-B733963C86C0}" type="pres">
      <dgm:prSet presAssocID="{5D671485-F8C2-4249-B8C4-052F1FC2ED62}" presName="spaceBetweenRectangles" presStyleCnt="0"/>
      <dgm:spPr/>
    </dgm:pt>
    <dgm:pt modelId="{C1DED43A-DE81-4EE5-B257-51DB0ABD21D7}" type="pres">
      <dgm:prSet presAssocID="{74023789-649B-4474-AC91-99A6AD8D3587}" presName="parentLin" presStyleCnt="0"/>
      <dgm:spPr/>
    </dgm:pt>
    <dgm:pt modelId="{734439CE-0F5F-479B-9215-F15615853224}" type="pres">
      <dgm:prSet presAssocID="{74023789-649B-4474-AC91-99A6AD8D3587}" presName="parentLeftMargin" presStyleLbl="node1" presStyleIdx="2" presStyleCnt="4"/>
      <dgm:spPr/>
      <dgm:t>
        <a:bodyPr/>
        <a:lstStyle/>
        <a:p>
          <a:endParaRPr lang="cs-CZ"/>
        </a:p>
      </dgm:t>
    </dgm:pt>
    <dgm:pt modelId="{8B86BA6C-249E-4114-89D4-2702EA03FC7F}" type="pres">
      <dgm:prSet presAssocID="{74023789-649B-4474-AC91-99A6AD8D3587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136E24-6939-4648-A404-15A2AC9B99C7}" type="pres">
      <dgm:prSet presAssocID="{74023789-649B-4474-AC91-99A6AD8D3587}" presName="negativeSpace" presStyleCnt="0"/>
      <dgm:spPr/>
    </dgm:pt>
    <dgm:pt modelId="{4917CCB7-C656-42DA-8DF9-CC58E45C3035}" type="pres">
      <dgm:prSet presAssocID="{74023789-649B-4474-AC91-99A6AD8D358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E263C9F-E8E2-4AD0-876B-E9F101A6E00A}" type="presOf" srcId="{74023789-649B-4474-AC91-99A6AD8D3587}" destId="{8B86BA6C-249E-4114-89D4-2702EA03FC7F}" srcOrd="1" destOrd="0" presId="urn:microsoft.com/office/officeart/2005/8/layout/list1"/>
    <dgm:cxn modelId="{0457D81E-D47E-403D-954F-2543241ADC47}" srcId="{D0D24AF8-C5FC-4519-AE12-2667E7A39133}" destId="{07B48406-81BB-4091-8A35-F0C4C5A62740}" srcOrd="2" destOrd="0" parTransId="{AB52E6EE-F29C-4EAA-AB14-2E1D3BD3C187}" sibTransId="{5D671485-F8C2-4249-B8C4-052F1FC2ED62}"/>
    <dgm:cxn modelId="{457B9270-E03D-4182-BED3-664429C0F482}" srcId="{D0D24AF8-C5FC-4519-AE12-2667E7A39133}" destId="{74023789-649B-4474-AC91-99A6AD8D3587}" srcOrd="3" destOrd="0" parTransId="{964F3E08-B924-4DD9-A694-562C9503F026}" sibTransId="{B442C639-4B23-4AAF-86D9-D41FBE58F3A8}"/>
    <dgm:cxn modelId="{A7717C33-4B59-47F7-BC87-C3B21C87A49A}" type="presOf" srcId="{D0D24AF8-C5FC-4519-AE12-2667E7A39133}" destId="{339D8089-17F4-4096-87FB-FD58089CF081}" srcOrd="0" destOrd="0" presId="urn:microsoft.com/office/officeart/2005/8/layout/list1"/>
    <dgm:cxn modelId="{F674328D-6C1C-4336-B773-9E46C0E05459}" srcId="{D0D24AF8-C5FC-4519-AE12-2667E7A39133}" destId="{2D7CAA77-4731-482B-A4BE-0F7CE74B55C8}" srcOrd="1" destOrd="0" parTransId="{8BB645D3-CEF1-4A09-801D-5EF15EAA28B4}" sibTransId="{DC430838-53CD-4481-9AAA-C053C3F2A0D0}"/>
    <dgm:cxn modelId="{AC0744A0-6C0C-47EB-BECD-2E7CEC431E0D}" type="presOf" srcId="{74023789-649B-4474-AC91-99A6AD8D3587}" destId="{734439CE-0F5F-479B-9215-F15615853224}" srcOrd="0" destOrd="0" presId="urn:microsoft.com/office/officeart/2005/8/layout/list1"/>
    <dgm:cxn modelId="{C47EE5D2-CBF3-4118-A72E-818E4BFC8D7C}" type="presOf" srcId="{2D7CAA77-4731-482B-A4BE-0F7CE74B55C8}" destId="{8CCFF4A1-04A9-4583-8D30-9F5C00A9A362}" srcOrd="0" destOrd="0" presId="urn:microsoft.com/office/officeart/2005/8/layout/list1"/>
    <dgm:cxn modelId="{6B14A437-3A69-42E5-A5C1-6E7682E591A8}" type="presOf" srcId="{2C40D9D3-2804-46CA-A700-BB666A9CC2A3}" destId="{427096B3-BF60-4E95-9F3D-3C1D1AD5EA74}" srcOrd="0" destOrd="0" presId="urn:microsoft.com/office/officeart/2005/8/layout/list1"/>
    <dgm:cxn modelId="{C0564D63-350D-4BBE-890D-C23C47AF415B}" type="presOf" srcId="{2D7CAA77-4731-482B-A4BE-0F7CE74B55C8}" destId="{FF190244-E4D6-4006-B0B9-1729C5E9C151}" srcOrd="1" destOrd="0" presId="urn:microsoft.com/office/officeart/2005/8/layout/list1"/>
    <dgm:cxn modelId="{71084914-C16B-44C3-A865-60AFDDE1C675}" type="presOf" srcId="{07B48406-81BB-4091-8A35-F0C4C5A62740}" destId="{429F1378-5B22-4B88-93C6-9F4FDD6AF786}" srcOrd="1" destOrd="0" presId="urn:microsoft.com/office/officeart/2005/8/layout/list1"/>
    <dgm:cxn modelId="{0023193B-6E23-4833-93B9-53283AFFFA4D}" type="presOf" srcId="{07B48406-81BB-4091-8A35-F0C4C5A62740}" destId="{6C8010B1-4ACF-40D4-9C51-A12243C57C4F}" srcOrd="0" destOrd="0" presId="urn:microsoft.com/office/officeart/2005/8/layout/list1"/>
    <dgm:cxn modelId="{9BC60869-D7AF-423A-9499-C9023CCC6082}" type="presOf" srcId="{2C40D9D3-2804-46CA-A700-BB666A9CC2A3}" destId="{E5E617F5-F817-4E4B-9332-B17A0F36DE0C}" srcOrd="1" destOrd="0" presId="urn:microsoft.com/office/officeart/2005/8/layout/list1"/>
    <dgm:cxn modelId="{43B7BAD0-B191-4880-A78F-0CDC7E93B46F}" srcId="{D0D24AF8-C5FC-4519-AE12-2667E7A39133}" destId="{2C40D9D3-2804-46CA-A700-BB666A9CC2A3}" srcOrd="0" destOrd="0" parTransId="{0218D02F-6F4F-42AC-946F-50D7B43690B1}" sibTransId="{765E5BD4-4977-42C5-88D8-A739B7B60823}"/>
    <dgm:cxn modelId="{CEBDEF19-0A7C-4A8D-9072-509DCA60C166}" type="presParOf" srcId="{339D8089-17F4-4096-87FB-FD58089CF081}" destId="{30AE49C7-AB87-4916-B02E-03D5B8A6630B}" srcOrd="0" destOrd="0" presId="urn:microsoft.com/office/officeart/2005/8/layout/list1"/>
    <dgm:cxn modelId="{35DA70B8-AB4F-4356-B4AB-1718E5FE8C64}" type="presParOf" srcId="{30AE49C7-AB87-4916-B02E-03D5B8A6630B}" destId="{427096B3-BF60-4E95-9F3D-3C1D1AD5EA74}" srcOrd="0" destOrd="0" presId="urn:microsoft.com/office/officeart/2005/8/layout/list1"/>
    <dgm:cxn modelId="{07B40D55-DDC2-4930-9928-A48EBFFBCDA7}" type="presParOf" srcId="{30AE49C7-AB87-4916-B02E-03D5B8A6630B}" destId="{E5E617F5-F817-4E4B-9332-B17A0F36DE0C}" srcOrd="1" destOrd="0" presId="urn:microsoft.com/office/officeart/2005/8/layout/list1"/>
    <dgm:cxn modelId="{D01ABAE2-F305-4B49-8958-DD3F329D70F9}" type="presParOf" srcId="{339D8089-17F4-4096-87FB-FD58089CF081}" destId="{9417E34F-FDA4-445E-9D28-CEEB37C6D29D}" srcOrd="1" destOrd="0" presId="urn:microsoft.com/office/officeart/2005/8/layout/list1"/>
    <dgm:cxn modelId="{FAC06677-1188-4C8C-8FD7-C7E72D93EBB7}" type="presParOf" srcId="{339D8089-17F4-4096-87FB-FD58089CF081}" destId="{CB25AA14-610A-4C4D-88A9-87BDC745625A}" srcOrd="2" destOrd="0" presId="urn:microsoft.com/office/officeart/2005/8/layout/list1"/>
    <dgm:cxn modelId="{98FF0F4B-0B5C-4469-A7E4-E40062CC2E16}" type="presParOf" srcId="{339D8089-17F4-4096-87FB-FD58089CF081}" destId="{62A2A4DD-C531-4637-B9C4-6ED0D164CE67}" srcOrd="3" destOrd="0" presId="urn:microsoft.com/office/officeart/2005/8/layout/list1"/>
    <dgm:cxn modelId="{E6B783F1-7EE3-4420-850E-EC742B2FEE64}" type="presParOf" srcId="{339D8089-17F4-4096-87FB-FD58089CF081}" destId="{B6129038-F09F-442A-8C74-6693C7CDD963}" srcOrd="4" destOrd="0" presId="urn:microsoft.com/office/officeart/2005/8/layout/list1"/>
    <dgm:cxn modelId="{C7D14CBF-42DA-4EC1-87AD-53C420FBC49F}" type="presParOf" srcId="{B6129038-F09F-442A-8C74-6693C7CDD963}" destId="{8CCFF4A1-04A9-4583-8D30-9F5C00A9A362}" srcOrd="0" destOrd="0" presId="urn:microsoft.com/office/officeart/2005/8/layout/list1"/>
    <dgm:cxn modelId="{8BA33526-6437-4AB4-8364-15BFE4C26CBF}" type="presParOf" srcId="{B6129038-F09F-442A-8C74-6693C7CDD963}" destId="{FF190244-E4D6-4006-B0B9-1729C5E9C151}" srcOrd="1" destOrd="0" presId="urn:microsoft.com/office/officeart/2005/8/layout/list1"/>
    <dgm:cxn modelId="{5241FDDE-653D-4EF5-A11A-6A32A5F5A704}" type="presParOf" srcId="{339D8089-17F4-4096-87FB-FD58089CF081}" destId="{4124D2C1-5078-4994-B696-56F1C6898CB6}" srcOrd="5" destOrd="0" presId="urn:microsoft.com/office/officeart/2005/8/layout/list1"/>
    <dgm:cxn modelId="{4231F271-B483-455D-BAF9-4E2FF51AACEB}" type="presParOf" srcId="{339D8089-17F4-4096-87FB-FD58089CF081}" destId="{9363720B-8C03-4511-92AB-2975C2C6A9F2}" srcOrd="6" destOrd="0" presId="urn:microsoft.com/office/officeart/2005/8/layout/list1"/>
    <dgm:cxn modelId="{94CE2238-E1A3-462C-975C-D56CD01AA9C7}" type="presParOf" srcId="{339D8089-17F4-4096-87FB-FD58089CF081}" destId="{B893C3DD-7D83-4AB1-853F-3E7E8026347C}" srcOrd="7" destOrd="0" presId="urn:microsoft.com/office/officeart/2005/8/layout/list1"/>
    <dgm:cxn modelId="{8AEDA0B9-EE25-4295-9AE3-601BDDC45625}" type="presParOf" srcId="{339D8089-17F4-4096-87FB-FD58089CF081}" destId="{F0F65C05-67C2-42BB-AC5F-E32A0ECFC077}" srcOrd="8" destOrd="0" presId="urn:microsoft.com/office/officeart/2005/8/layout/list1"/>
    <dgm:cxn modelId="{FB5A9E3C-B88C-435C-BF30-19150DCF4C64}" type="presParOf" srcId="{F0F65C05-67C2-42BB-AC5F-E32A0ECFC077}" destId="{6C8010B1-4ACF-40D4-9C51-A12243C57C4F}" srcOrd="0" destOrd="0" presId="urn:microsoft.com/office/officeart/2005/8/layout/list1"/>
    <dgm:cxn modelId="{FA19E3DE-70AC-4E93-9DBA-9750A61C7CBE}" type="presParOf" srcId="{F0F65C05-67C2-42BB-AC5F-E32A0ECFC077}" destId="{429F1378-5B22-4B88-93C6-9F4FDD6AF786}" srcOrd="1" destOrd="0" presId="urn:microsoft.com/office/officeart/2005/8/layout/list1"/>
    <dgm:cxn modelId="{C3E271C0-95E2-4BE2-A195-8A628EEF5692}" type="presParOf" srcId="{339D8089-17F4-4096-87FB-FD58089CF081}" destId="{432FBF9D-29D5-4930-9C2F-AA4A8B35DF91}" srcOrd="9" destOrd="0" presId="urn:microsoft.com/office/officeart/2005/8/layout/list1"/>
    <dgm:cxn modelId="{07440893-9166-461A-8BE5-D28F100865E2}" type="presParOf" srcId="{339D8089-17F4-4096-87FB-FD58089CF081}" destId="{B401E420-B86C-457A-9708-37EA76706DAD}" srcOrd="10" destOrd="0" presId="urn:microsoft.com/office/officeart/2005/8/layout/list1"/>
    <dgm:cxn modelId="{4539E5C3-7487-4E52-816B-238C2E4E97F5}" type="presParOf" srcId="{339D8089-17F4-4096-87FB-FD58089CF081}" destId="{2B714674-6519-435F-B2A3-B733963C86C0}" srcOrd="11" destOrd="0" presId="urn:microsoft.com/office/officeart/2005/8/layout/list1"/>
    <dgm:cxn modelId="{1ED7048A-5904-4B97-96EF-CDD3D76F2484}" type="presParOf" srcId="{339D8089-17F4-4096-87FB-FD58089CF081}" destId="{C1DED43A-DE81-4EE5-B257-51DB0ABD21D7}" srcOrd="12" destOrd="0" presId="urn:microsoft.com/office/officeart/2005/8/layout/list1"/>
    <dgm:cxn modelId="{5915DB46-34E7-417A-978C-9F17A6FE0904}" type="presParOf" srcId="{C1DED43A-DE81-4EE5-B257-51DB0ABD21D7}" destId="{734439CE-0F5F-479B-9215-F15615853224}" srcOrd="0" destOrd="0" presId="urn:microsoft.com/office/officeart/2005/8/layout/list1"/>
    <dgm:cxn modelId="{CCB5D683-1E04-403A-881A-39FDEDCDEC02}" type="presParOf" srcId="{C1DED43A-DE81-4EE5-B257-51DB0ABD21D7}" destId="{8B86BA6C-249E-4114-89D4-2702EA03FC7F}" srcOrd="1" destOrd="0" presId="urn:microsoft.com/office/officeart/2005/8/layout/list1"/>
    <dgm:cxn modelId="{A47A3460-08FB-402A-B964-0E65CFFEAAE4}" type="presParOf" srcId="{339D8089-17F4-4096-87FB-FD58089CF081}" destId="{5B136E24-6939-4648-A404-15A2AC9B99C7}" srcOrd="13" destOrd="0" presId="urn:microsoft.com/office/officeart/2005/8/layout/list1"/>
    <dgm:cxn modelId="{B71CE650-15F2-4119-9E75-8F8A88F6001C}" type="presParOf" srcId="{339D8089-17F4-4096-87FB-FD58089CF081}" destId="{4917CCB7-C656-42DA-8DF9-CC58E45C30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833E03-6993-444C-A987-CFF9205675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526A04E-F0C1-48B5-8AC1-CF485B0030E7}">
      <dgm:prSet phldrT="[Text]" custT="1"/>
      <dgm:spPr/>
      <dgm:t>
        <a:bodyPr/>
        <a:lstStyle/>
        <a:p>
          <a:r>
            <a:rPr lang="cs-CZ" sz="4400" smtClean="0"/>
            <a:t>Výroba restauračních moučníků</a:t>
          </a:r>
          <a:endParaRPr lang="cs-CZ" sz="4400"/>
        </a:p>
      </dgm:t>
    </dgm:pt>
    <dgm:pt modelId="{D3528BE7-67F2-49A7-8609-11CC67D1F843}" type="parTrans" cxnId="{BDE1DA28-90B0-444D-B7E3-A3076F20E7CE}">
      <dgm:prSet/>
      <dgm:spPr/>
      <dgm:t>
        <a:bodyPr/>
        <a:lstStyle/>
        <a:p>
          <a:endParaRPr lang="cs-CZ"/>
        </a:p>
      </dgm:t>
    </dgm:pt>
    <dgm:pt modelId="{39DD4355-1FE4-4C82-93F1-E03BB46D0EB2}" type="sibTrans" cxnId="{BDE1DA28-90B0-444D-B7E3-A3076F20E7CE}">
      <dgm:prSet/>
      <dgm:spPr/>
      <dgm:t>
        <a:bodyPr/>
        <a:lstStyle/>
        <a:p>
          <a:endParaRPr lang="cs-CZ"/>
        </a:p>
      </dgm:t>
    </dgm:pt>
    <dgm:pt modelId="{57688E55-4FE5-468A-B8AC-3CC95FDEC793}">
      <dgm:prSet phldrT="[Text]"/>
      <dgm:spPr/>
      <dgm:t>
        <a:bodyPr/>
        <a:lstStyle/>
        <a:p>
          <a:r>
            <a:rPr lang="cs-CZ" smtClean="0"/>
            <a:t>lívance</a:t>
          </a:r>
          <a:endParaRPr lang="cs-CZ"/>
        </a:p>
      </dgm:t>
    </dgm:pt>
    <dgm:pt modelId="{E57B9D56-2C19-475F-B6AB-CC6BE12BA6D7}" type="parTrans" cxnId="{17163638-D70D-4E0A-A9ED-E06C28AA085B}">
      <dgm:prSet/>
      <dgm:spPr/>
      <dgm:t>
        <a:bodyPr/>
        <a:lstStyle/>
        <a:p>
          <a:endParaRPr lang="cs-CZ"/>
        </a:p>
      </dgm:t>
    </dgm:pt>
    <dgm:pt modelId="{3FE16E2E-C499-4018-B16F-A176CF68A940}" type="sibTrans" cxnId="{17163638-D70D-4E0A-A9ED-E06C28AA085B}">
      <dgm:prSet/>
      <dgm:spPr/>
      <dgm:t>
        <a:bodyPr/>
        <a:lstStyle/>
        <a:p>
          <a:endParaRPr lang="cs-CZ"/>
        </a:p>
      </dgm:t>
    </dgm:pt>
    <dgm:pt modelId="{C07EEF69-6FE8-4632-8A23-B4542C81E9E4}">
      <dgm:prSet phldrT="[Text]"/>
      <dgm:spPr/>
      <dgm:t>
        <a:bodyPr/>
        <a:lstStyle/>
        <a:p>
          <a:endParaRPr lang="cs-CZ"/>
        </a:p>
      </dgm:t>
    </dgm:pt>
    <dgm:pt modelId="{FCE2D1C0-8E8F-4D63-9848-184E0DC50FAF}" type="parTrans" cxnId="{9EBBAC28-4C88-41BE-B8E1-8389960E386F}">
      <dgm:prSet/>
      <dgm:spPr/>
      <dgm:t>
        <a:bodyPr/>
        <a:lstStyle/>
        <a:p>
          <a:endParaRPr lang="cs-CZ"/>
        </a:p>
      </dgm:t>
    </dgm:pt>
    <dgm:pt modelId="{F3FECFBC-100E-4D16-8423-65ED7571AC33}" type="sibTrans" cxnId="{9EBBAC28-4C88-41BE-B8E1-8389960E386F}">
      <dgm:prSet/>
      <dgm:spPr/>
      <dgm:t>
        <a:bodyPr/>
        <a:lstStyle/>
        <a:p>
          <a:endParaRPr lang="cs-CZ"/>
        </a:p>
      </dgm:t>
    </dgm:pt>
    <dgm:pt modelId="{6D5C8D4E-BC5B-4141-8C15-713E5A03E0EA}">
      <dgm:prSet phldrT="[Text]"/>
      <dgm:spPr/>
      <dgm:t>
        <a:bodyPr/>
        <a:lstStyle/>
        <a:p>
          <a:r>
            <a:rPr lang="cs-CZ" smtClean="0"/>
            <a:t>bavorské vdolečky</a:t>
          </a:r>
          <a:endParaRPr lang="cs-CZ"/>
        </a:p>
      </dgm:t>
    </dgm:pt>
    <dgm:pt modelId="{343DBCE1-6D05-49BF-A40B-52C6B43866CE}" type="parTrans" cxnId="{82F29A3A-7EC4-4802-996B-5DA1E9A44F60}">
      <dgm:prSet/>
      <dgm:spPr/>
      <dgm:t>
        <a:bodyPr/>
        <a:lstStyle/>
        <a:p>
          <a:endParaRPr lang="cs-CZ"/>
        </a:p>
      </dgm:t>
    </dgm:pt>
    <dgm:pt modelId="{A4888081-2DF3-4202-A92B-D52ED0246899}" type="sibTrans" cxnId="{82F29A3A-7EC4-4802-996B-5DA1E9A44F60}">
      <dgm:prSet/>
      <dgm:spPr/>
      <dgm:t>
        <a:bodyPr/>
        <a:lstStyle/>
        <a:p>
          <a:endParaRPr lang="cs-CZ"/>
        </a:p>
      </dgm:t>
    </dgm:pt>
    <dgm:pt modelId="{24BF23B9-0D68-4526-9FE0-C8BEA00107C1}" type="pres">
      <dgm:prSet presAssocID="{25833E03-6993-444C-A987-CFF9205675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9CA260D-6055-456F-AF25-1E069385A034}" type="pres">
      <dgm:prSet presAssocID="{A526A04E-F0C1-48B5-8AC1-CF485B0030E7}" presName="parentText" presStyleLbl="node1" presStyleIdx="0" presStyleCnt="1" custScaleY="11178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84592BF-5ED3-45E1-B56F-10B09855827C}" type="pres">
      <dgm:prSet presAssocID="{A526A04E-F0C1-48B5-8AC1-CF485B0030E7}" presName="childText" presStyleLbl="revTx" presStyleIdx="0" presStyleCnt="1" custScaleY="17250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651E242-4012-448A-854E-77FABD9D70FF}" type="presOf" srcId="{6D5C8D4E-BC5B-4141-8C15-713E5A03E0EA}" destId="{084592BF-5ED3-45E1-B56F-10B09855827C}" srcOrd="0" destOrd="1" presId="urn:microsoft.com/office/officeart/2005/8/layout/vList2"/>
    <dgm:cxn modelId="{17163638-D70D-4E0A-A9ED-E06C28AA085B}" srcId="{A526A04E-F0C1-48B5-8AC1-CF485B0030E7}" destId="{57688E55-4FE5-468A-B8AC-3CC95FDEC793}" srcOrd="0" destOrd="0" parTransId="{E57B9D56-2C19-475F-B6AB-CC6BE12BA6D7}" sibTransId="{3FE16E2E-C499-4018-B16F-A176CF68A940}"/>
    <dgm:cxn modelId="{BDE1DA28-90B0-444D-B7E3-A3076F20E7CE}" srcId="{25833E03-6993-444C-A987-CFF9205675FC}" destId="{A526A04E-F0C1-48B5-8AC1-CF485B0030E7}" srcOrd="0" destOrd="0" parTransId="{D3528BE7-67F2-49A7-8609-11CC67D1F843}" sibTransId="{39DD4355-1FE4-4C82-93F1-E03BB46D0EB2}"/>
    <dgm:cxn modelId="{C89C021C-02D1-4DD2-ACA5-E77CB9B5D2B8}" type="presOf" srcId="{57688E55-4FE5-468A-B8AC-3CC95FDEC793}" destId="{084592BF-5ED3-45E1-B56F-10B09855827C}" srcOrd="0" destOrd="0" presId="urn:microsoft.com/office/officeart/2005/8/layout/vList2"/>
    <dgm:cxn modelId="{9EDCBC20-EF06-4865-9E22-8DBF808460FF}" type="presOf" srcId="{A526A04E-F0C1-48B5-8AC1-CF485B0030E7}" destId="{B9CA260D-6055-456F-AF25-1E069385A034}" srcOrd="0" destOrd="0" presId="urn:microsoft.com/office/officeart/2005/8/layout/vList2"/>
    <dgm:cxn modelId="{A27D706E-A9C9-4D17-BBA9-896EC97D6FFB}" type="presOf" srcId="{C07EEF69-6FE8-4632-8A23-B4542C81E9E4}" destId="{084592BF-5ED3-45E1-B56F-10B09855827C}" srcOrd="0" destOrd="2" presId="urn:microsoft.com/office/officeart/2005/8/layout/vList2"/>
    <dgm:cxn modelId="{7BEF604A-FD48-4114-8527-8505264FE3AB}" type="presOf" srcId="{25833E03-6993-444C-A987-CFF9205675FC}" destId="{24BF23B9-0D68-4526-9FE0-C8BEA00107C1}" srcOrd="0" destOrd="0" presId="urn:microsoft.com/office/officeart/2005/8/layout/vList2"/>
    <dgm:cxn modelId="{9EBBAC28-4C88-41BE-B8E1-8389960E386F}" srcId="{A526A04E-F0C1-48B5-8AC1-CF485B0030E7}" destId="{C07EEF69-6FE8-4632-8A23-B4542C81E9E4}" srcOrd="2" destOrd="0" parTransId="{FCE2D1C0-8E8F-4D63-9848-184E0DC50FAF}" sibTransId="{F3FECFBC-100E-4D16-8423-65ED7571AC33}"/>
    <dgm:cxn modelId="{82F29A3A-7EC4-4802-996B-5DA1E9A44F60}" srcId="{A526A04E-F0C1-48B5-8AC1-CF485B0030E7}" destId="{6D5C8D4E-BC5B-4141-8C15-713E5A03E0EA}" srcOrd="1" destOrd="0" parTransId="{343DBCE1-6D05-49BF-A40B-52C6B43866CE}" sibTransId="{A4888081-2DF3-4202-A92B-D52ED0246899}"/>
    <dgm:cxn modelId="{ADCE8678-7013-4BF5-990C-6CD1AA2B9803}" type="presParOf" srcId="{24BF23B9-0D68-4526-9FE0-C8BEA00107C1}" destId="{B9CA260D-6055-456F-AF25-1E069385A034}" srcOrd="0" destOrd="0" presId="urn:microsoft.com/office/officeart/2005/8/layout/vList2"/>
    <dgm:cxn modelId="{BC276537-E15C-49B5-977D-6BE7E3C89074}" type="presParOf" srcId="{24BF23B9-0D68-4526-9FE0-C8BEA00107C1}" destId="{084592BF-5ED3-45E1-B56F-10B09855827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A244A1-E5AD-4601-82F0-C70DAFD9EEA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3D44C0E-117E-4060-811A-B0157CEF7B4C}">
      <dgm:prSet phldrT="[Text]"/>
      <dgm:spPr/>
      <dgm:t>
        <a:bodyPr/>
        <a:lstStyle/>
        <a:p>
          <a:r>
            <a:rPr lang="cs-CZ" smtClean="0"/>
            <a:t>ve výrobě musí být vždy čerstvý</a:t>
          </a:r>
          <a:endParaRPr lang="cs-CZ"/>
        </a:p>
      </dgm:t>
    </dgm:pt>
    <dgm:pt modelId="{488FAB31-7334-4A41-A511-BD7C87E5B2EE}" type="parTrans" cxnId="{193F5B15-6248-4DF8-BDE2-39E9A0DFF8B1}">
      <dgm:prSet/>
      <dgm:spPr/>
      <dgm:t>
        <a:bodyPr/>
        <a:lstStyle/>
        <a:p>
          <a:endParaRPr lang="cs-CZ"/>
        </a:p>
      </dgm:t>
    </dgm:pt>
    <dgm:pt modelId="{54858167-4F15-4029-AE46-8A655A87E151}" type="sibTrans" cxnId="{193F5B15-6248-4DF8-BDE2-39E9A0DFF8B1}">
      <dgm:prSet/>
      <dgm:spPr/>
      <dgm:t>
        <a:bodyPr/>
        <a:lstStyle/>
        <a:p>
          <a:endParaRPr lang="cs-CZ"/>
        </a:p>
      </dgm:t>
    </dgm:pt>
    <dgm:pt modelId="{CD5698FB-2DE9-467F-B897-FA7D26007CBD}">
      <dgm:prSet phldrT="[Text]"/>
      <dgm:spPr/>
      <dgm:t>
        <a:bodyPr/>
        <a:lstStyle/>
        <a:p>
          <a:r>
            <a:rPr lang="cs-CZ" smtClean="0"/>
            <a:t>uložen v chladírnách, teplota 2 – 10 °C</a:t>
          </a:r>
          <a:endParaRPr lang="cs-CZ"/>
        </a:p>
      </dgm:t>
    </dgm:pt>
    <dgm:pt modelId="{5AC8367E-CC0B-4507-A228-2F8FCB09971C}" type="parTrans" cxnId="{DC05866B-20F8-4522-AD1A-632E09B41327}">
      <dgm:prSet/>
      <dgm:spPr/>
      <dgm:t>
        <a:bodyPr/>
        <a:lstStyle/>
        <a:p>
          <a:endParaRPr lang="cs-CZ"/>
        </a:p>
      </dgm:t>
    </dgm:pt>
    <dgm:pt modelId="{EEB2AF3D-FF5E-47EF-87D8-AE68BEA5057C}" type="sibTrans" cxnId="{DC05866B-20F8-4522-AD1A-632E09B41327}">
      <dgm:prSet/>
      <dgm:spPr/>
      <dgm:t>
        <a:bodyPr/>
        <a:lstStyle/>
        <a:p>
          <a:endParaRPr lang="cs-CZ"/>
        </a:p>
      </dgm:t>
    </dgm:pt>
    <dgm:pt modelId="{9C188E2B-42C8-4EF9-B1E5-DE013C3C588D}">
      <dgm:prSet phldrT="[Text]"/>
      <dgm:spPr/>
      <dgm:t>
        <a:bodyPr/>
        <a:lstStyle/>
        <a:p>
          <a:r>
            <a:rPr lang="cs-CZ" smtClean="0"/>
            <a:t>záruční doba je 48 hodin</a:t>
          </a:r>
          <a:endParaRPr lang="cs-CZ"/>
        </a:p>
      </dgm:t>
    </dgm:pt>
    <dgm:pt modelId="{DBE09B7A-D2A6-413F-B675-C9995F4BE0B8}" type="parTrans" cxnId="{CE67DA59-ED61-4218-A68C-D91C53F0BE87}">
      <dgm:prSet/>
      <dgm:spPr/>
      <dgm:t>
        <a:bodyPr/>
        <a:lstStyle/>
        <a:p>
          <a:endParaRPr lang="cs-CZ"/>
        </a:p>
      </dgm:t>
    </dgm:pt>
    <dgm:pt modelId="{08561044-0053-4FB2-B1AF-72A0A927DE4A}" type="sibTrans" cxnId="{CE67DA59-ED61-4218-A68C-D91C53F0BE87}">
      <dgm:prSet/>
      <dgm:spPr/>
      <dgm:t>
        <a:bodyPr/>
        <a:lstStyle/>
        <a:p>
          <a:endParaRPr lang="cs-CZ"/>
        </a:p>
      </dgm:t>
    </dgm:pt>
    <dgm:pt modelId="{A738A5E6-E57F-438C-A575-1C745A118247}" type="pres">
      <dgm:prSet presAssocID="{3AA244A1-E5AD-4601-82F0-C70DAFD9EEA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E2328D7-CF3D-4F67-A34C-187280F5875A}" type="pres">
      <dgm:prSet presAssocID="{03D44C0E-117E-4060-811A-B0157CEF7B4C}" presName="parentLin" presStyleCnt="0"/>
      <dgm:spPr/>
    </dgm:pt>
    <dgm:pt modelId="{8B647F9C-5622-4EB4-B88D-9648D064E0DE}" type="pres">
      <dgm:prSet presAssocID="{03D44C0E-117E-4060-811A-B0157CEF7B4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7228441D-034A-4900-8EB6-DF1A81F3A58E}" type="pres">
      <dgm:prSet presAssocID="{03D44C0E-117E-4060-811A-B0157CEF7B4C}" presName="parentText" presStyleLbl="node1" presStyleIdx="0" presStyleCnt="3" custScaleX="13607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910D65-C395-48FE-B1F4-E333D72056A3}" type="pres">
      <dgm:prSet presAssocID="{03D44C0E-117E-4060-811A-B0157CEF7B4C}" presName="negativeSpace" presStyleCnt="0"/>
      <dgm:spPr/>
    </dgm:pt>
    <dgm:pt modelId="{74D06BB5-7D76-4DEB-8F8D-1FC7C69519E9}" type="pres">
      <dgm:prSet presAssocID="{03D44C0E-117E-4060-811A-B0157CEF7B4C}" presName="childText" presStyleLbl="conFgAcc1" presStyleIdx="0" presStyleCnt="3">
        <dgm:presLayoutVars>
          <dgm:bulletEnabled val="1"/>
        </dgm:presLayoutVars>
      </dgm:prSet>
      <dgm:spPr/>
    </dgm:pt>
    <dgm:pt modelId="{4FFC2230-E1E9-4DE9-B106-12F8EB28F686}" type="pres">
      <dgm:prSet presAssocID="{54858167-4F15-4029-AE46-8A655A87E151}" presName="spaceBetweenRectangles" presStyleCnt="0"/>
      <dgm:spPr/>
    </dgm:pt>
    <dgm:pt modelId="{434BB60B-DAF1-498C-ACE7-8C0717BCD49C}" type="pres">
      <dgm:prSet presAssocID="{CD5698FB-2DE9-467F-B897-FA7D26007CBD}" presName="parentLin" presStyleCnt="0"/>
      <dgm:spPr/>
    </dgm:pt>
    <dgm:pt modelId="{3CC3047D-4A32-4CA5-BB48-CC42DBC10E5F}" type="pres">
      <dgm:prSet presAssocID="{CD5698FB-2DE9-467F-B897-FA7D26007CBD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97E4FE36-9D11-46E3-8102-72205E5B5222}" type="pres">
      <dgm:prSet presAssocID="{CD5698FB-2DE9-467F-B897-FA7D26007CBD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D4E19C-FBC3-4741-B4E6-7E2545F6F4BB}" type="pres">
      <dgm:prSet presAssocID="{CD5698FB-2DE9-467F-B897-FA7D26007CBD}" presName="negativeSpace" presStyleCnt="0"/>
      <dgm:spPr/>
    </dgm:pt>
    <dgm:pt modelId="{8AFE7E14-C288-494C-A343-6737677F624A}" type="pres">
      <dgm:prSet presAssocID="{CD5698FB-2DE9-467F-B897-FA7D26007CBD}" presName="childText" presStyleLbl="conFgAcc1" presStyleIdx="1" presStyleCnt="3">
        <dgm:presLayoutVars>
          <dgm:bulletEnabled val="1"/>
        </dgm:presLayoutVars>
      </dgm:prSet>
      <dgm:spPr/>
    </dgm:pt>
    <dgm:pt modelId="{6517F48F-EFE4-4A21-A599-A1099407A01F}" type="pres">
      <dgm:prSet presAssocID="{EEB2AF3D-FF5E-47EF-87D8-AE68BEA5057C}" presName="spaceBetweenRectangles" presStyleCnt="0"/>
      <dgm:spPr/>
    </dgm:pt>
    <dgm:pt modelId="{D4925848-ECEF-4BAA-9FA7-4517882E1896}" type="pres">
      <dgm:prSet presAssocID="{9C188E2B-42C8-4EF9-B1E5-DE013C3C588D}" presName="parentLin" presStyleCnt="0"/>
      <dgm:spPr/>
    </dgm:pt>
    <dgm:pt modelId="{C1C60F27-6A1D-48AB-B790-CE00B0B9876F}" type="pres">
      <dgm:prSet presAssocID="{9C188E2B-42C8-4EF9-B1E5-DE013C3C588D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8936B94-1448-41B7-98BA-078928DC447E}" type="pres">
      <dgm:prSet presAssocID="{9C188E2B-42C8-4EF9-B1E5-DE013C3C588D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7016A1-C441-4601-8484-B290A479F546}" type="pres">
      <dgm:prSet presAssocID="{9C188E2B-42C8-4EF9-B1E5-DE013C3C588D}" presName="negativeSpace" presStyleCnt="0"/>
      <dgm:spPr/>
    </dgm:pt>
    <dgm:pt modelId="{3C6EDEFF-D690-4331-B9A6-51A4C416EEA6}" type="pres">
      <dgm:prSet presAssocID="{9C188E2B-42C8-4EF9-B1E5-DE013C3C588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4DABBF3-23B8-44AC-A226-3E3E219381E7}" type="presOf" srcId="{9C188E2B-42C8-4EF9-B1E5-DE013C3C588D}" destId="{F8936B94-1448-41B7-98BA-078928DC447E}" srcOrd="1" destOrd="0" presId="urn:microsoft.com/office/officeart/2005/8/layout/list1"/>
    <dgm:cxn modelId="{66C23288-8D4F-411F-A109-1D6D79999C33}" type="presOf" srcId="{03D44C0E-117E-4060-811A-B0157CEF7B4C}" destId="{8B647F9C-5622-4EB4-B88D-9648D064E0DE}" srcOrd="0" destOrd="0" presId="urn:microsoft.com/office/officeart/2005/8/layout/list1"/>
    <dgm:cxn modelId="{EE9AB319-37DB-4571-ACA6-351018317996}" type="presOf" srcId="{03D44C0E-117E-4060-811A-B0157CEF7B4C}" destId="{7228441D-034A-4900-8EB6-DF1A81F3A58E}" srcOrd="1" destOrd="0" presId="urn:microsoft.com/office/officeart/2005/8/layout/list1"/>
    <dgm:cxn modelId="{DC05866B-20F8-4522-AD1A-632E09B41327}" srcId="{3AA244A1-E5AD-4601-82F0-C70DAFD9EEAC}" destId="{CD5698FB-2DE9-467F-B897-FA7D26007CBD}" srcOrd="1" destOrd="0" parTransId="{5AC8367E-CC0B-4507-A228-2F8FCB09971C}" sibTransId="{EEB2AF3D-FF5E-47EF-87D8-AE68BEA5057C}"/>
    <dgm:cxn modelId="{C9E52589-86A7-42A8-9BB8-72BBBEA065E0}" type="presOf" srcId="{3AA244A1-E5AD-4601-82F0-C70DAFD9EEAC}" destId="{A738A5E6-E57F-438C-A575-1C745A118247}" srcOrd="0" destOrd="0" presId="urn:microsoft.com/office/officeart/2005/8/layout/list1"/>
    <dgm:cxn modelId="{CE67DA59-ED61-4218-A68C-D91C53F0BE87}" srcId="{3AA244A1-E5AD-4601-82F0-C70DAFD9EEAC}" destId="{9C188E2B-42C8-4EF9-B1E5-DE013C3C588D}" srcOrd="2" destOrd="0" parTransId="{DBE09B7A-D2A6-413F-B675-C9995F4BE0B8}" sibTransId="{08561044-0053-4FB2-B1AF-72A0A927DE4A}"/>
    <dgm:cxn modelId="{13CC7ED0-F840-4A73-9E11-37572EA1D295}" type="presOf" srcId="{CD5698FB-2DE9-467F-B897-FA7D26007CBD}" destId="{3CC3047D-4A32-4CA5-BB48-CC42DBC10E5F}" srcOrd="0" destOrd="0" presId="urn:microsoft.com/office/officeart/2005/8/layout/list1"/>
    <dgm:cxn modelId="{F389BCBF-1D20-4A64-9D25-E5874D80D323}" type="presOf" srcId="{9C188E2B-42C8-4EF9-B1E5-DE013C3C588D}" destId="{C1C60F27-6A1D-48AB-B790-CE00B0B9876F}" srcOrd="0" destOrd="0" presId="urn:microsoft.com/office/officeart/2005/8/layout/list1"/>
    <dgm:cxn modelId="{193F5B15-6248-4DF8-BDE2-39E9A0DFF8B1}" srcId="{3AA244A1-E5AD-4601-82F0-C70DAFD9EEAC}" destId="{03D44C0E-117E-4060-811A-B0157CEF7B4C}" srcOrd="0" destOrd="0" parTransId="{488FAB31-7334-4A41-A511-BD7C87E5B2EE}" sibTransId="{54858167-4F15-4029-AE46-8A655A87E151}"/>
    <dgm:cxn modelId="{4FB01C3C-499B-4D32-85D4-E8B0AD2FB472}" type="presOf" srcId="{CD5698FB-2DE9-467F-B897-FA7D26007CBD}" destId="{97E4FE36-9D11-46E3-8102-72205E5B5222}" srcOrd="1" destOrd="0" presId="urn:microsoft.com/office/officeart/2005/8/layout/list1"/>
    <dgm:cxn modelId="{363D3AB9-9531-49F2-A875-3B5101275389}" type="presParOf" srcId="{A738A5E6-E57F-438C-A575-1C745A118247}" destId="{4E2328D7-CF3D-4F67-A34C-187280F5875A}" srcOrd="0" destOrd="0" presId="urn:microsoft.com/office/officeart/2005/8/layout/list1"/>
    <dgm:cxn modelId="{936239D1-9718-40BA-9951-64CEB999EC57}" type="presParOf" srcId="{4E2328D7-CF3D-4F67-A34C-187280F5875A}" destId="{8B647F9C-5622-4EB4-B88D-9648D064E0DE}" srcOrd="0" destOrd="0" presId="urn:microsoft.com/office/officeart/2005/8/layout/list1"/>
    <dgm:cxn modelId="{39E4323D-CC13-4738-9FFF-461090CE51CA}" type="presParOf" srcId="{4E2328D7-CF3D-4F67-A34C-187280F5875A}" destId="{7228441D-034A-4900-8EB6-DF1A81F3A58E}" srcOrd="1" destOrd="0" presId="urn:microsoft.com/office/officeart/2005/8/layout/list1"/>
    <dgm:cxn modelId="{7C09F4E5-EDED-4A8B-ADCB-97ED36DBF2D8}" type="presParOf" srcId="{A738A5E6-E57F-438C-A575-1C745A118247}" destId="{47910D65-C395-48FE-B1F4-E333D72056A3}" srcOrd="1" destOrd="0" presId="urn:microsoft.com/office/officeart/2005/8/layout/list1"/>
    <dgm:cxn modelId="{0A24C45F-11FC-4FDC-852B-DC9A9791A652}" type="presParOf" srcId="{A738A5E6-E57F-438C-A575-1C745A118247}" destId="{74D06BB5-7D76-4DEB-8F8D-1FC7C69519E9}" srcOrd="2" destOrd="0" presId="urn:microsoft.com/office/officeart/2005/8/layout/list1"/>
    <dgm:cxn modelId="{91E512C1-20E4-4F94-B3A4-7280207E5011}" type="presParOf" srcId="{A738A5E6-E57F-438C-A575-1C745A118247}" destId="{4FFC2230-E1E9-4DE9-B106-12F8EB28F686}" srcOrd="3" destOrd="0" presId="urn:microsoft.com/office/officeart/2005/8/layout/list1"/>
    <dgm:cxn modelId="{5132A4E4-2781-4789-9D57-081FD9B0DE6B}" type="presParOf" srcId="{A738A5E6-E57F-438C-A575-1C745A118247}" destId="{434BB60B-DAF1-498C-ACE7-8C0717BCD49C}" srcOrd="4" destOrd="0" presId="urn:microsoft.com/office/officeart/2005/8/layout/list1"/>
    <dgm:cxn modelId="{585D7993-D9DD-47B1-A17D-DCA44688D8EA}" type="presParOf" srcId="{434BB60B-DAF1-498C-ACE7-8C0717BCD49C}" destId="{3CC3047D-4A32-4CA5-BB48-CC42DBC10E5F}" srcOrd="0" destOrd="0" presId="urn:microsoft.com/office/officeart/2005/8/layout/list1"/>
    <dgm:cxn modelId="{133B046D-6C35-4EC5-95B3-6BE056DEED62}" type="presParOf" srcId="{434BB60B-DAF1-498C-ACE7-8C0717BCD49C}" destId="{97E4FE36-9D11-46E3-8102-72205E5B5222}" srcOrd="1" destOrd="0" presId="urn:microsoft.com/office/officeart/2005/8/layout/list1"/>
    <dgm:cxn modelId="{6030AB0E-9056-4949-945D-51E9067087FD}" type="presParOf" srcId="{A738A5E6-E57F-438C-A575-1C745A118247}" destId="{76D4E19C-FBC3-4741-B4E6-7E2545F6F4BB}" srcOrd="5" destOrd="0" presId="urn:microsoft.com/office/officeart/2005/8/layout/list1"/>
    <dgm:cxn modelId="{D8E885F5-6058-481E-9AE1-E4D94556E348}" type="presParOf" srcId="{A738A5E6-E57F-438C-A575-1C745A118247}" destId="{8AFE7E14-C288-494C-A343-6737677F624A}" srcOrd="6" destOrd="0" presId="urn:microsoft.com/office/officeart/2005/8/layout/list1"/>
    <dgm:cxn modelId="{10912EED-F11E-4763-AD4F-18A00804D021}" type="presParOf" srcId="{A738A5E6-E57F-438C-A575-1C745A118247}" destId="{6517F48F-EFE4-4A21-A599-A1099407A01F}" srcOrd="7" destOrd="0" presId="urn:microsoft.com/office/officeart/2005/8/layout/list1"/>
    <dgm:cxn modelId="{5609F40C-0D7B-4840-9999-7CC3BD47FC55}" type="presParOf" srcId="{A738A5E6-E57F-438C-A575-1C745A118247}" destId="{D4925848-ECEF-4BAA-9FA7-4517882E1896}" srcOrd="8" destOrd="0" presId="urn:microsoft.com/office/officeart/2005/8/layout/list1"/>
    <dgm:cxn modelId="{2F536AEC-6C19-478F-8267-44FB0BC201F4}" type="presParOf" srcId="{D4925848-ECEF-4BAA-9FA7-4517882E1896}" destId="{C1C60F27-6A1D-48AB-B790-CE00B0B9876F}" srcOrd="0" destOrd="0" presId="urn:microsoft.com/office/officeart/2005/8/layout/list1"/>
    <dgm:cxn modelId="{B5573390-9BBD-43F9-BD3F-9AF900A7231F}" type="presParOf" srcId="{D4925848-ECEF-4BAA-9FA7-4517882E1896}" destId="{F8936B94-1448-41B7-98BA-078928DC447E}" srcOrd="1" destOrd="0" presId="urn:microsoft.com/office/officeart/2005/8/layout/list1"/>
    <dgm:cxn modelId="{144D9BDE-E293-4EA1-8001-60CE48EACF94}" type="presParOf" srcId="{A738A5E6-E57F-438C-A575-1C745A118247}" destId="{417016A1-C441-4601-8484-B290A479F546}" srcOrd="9" destOrd="0" presId="urn:microsoft.com/office/officeart/2005/8/layout/list1"/>
    <dgm:cxn modelId="{388E3AEA-08F3-4EF3-A026-203520EF15E0}" type="presParOf" srcId="{A738A5E6-E57F-438C-A575-1C745A118247}" destId="{3C6EDEFF-D690-4331-B9A6-51A4C416EE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7EFADD-73B7-472F-9452-578C3FBEE34F}">
      <dsp:nvSpPr>
        <dsp:cNvPr id="0" name=""/>
        <dsp:cNvSpPr/>
      </dsp:nvSpPr>
      <dsp:spPr>
        <a:xfrm>
          <a:off x="0" y="840081"/>
          <a:ext cx="8229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507D8-A5F4-45E0-BE97-4C855D1E82C0}">
      <dsp:nvSpPr>
        <dsp:cNvPr id="0" name=""/>
        <dsp:cNvSpPr/>
      </dsp:nvSpPr>
      <dsp:spPr>
        <a:xfrm>
          <a:off x="391790" y="87321"/>
          <a:ext cx="7835792" cy="150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smtClean="0"/>
            <a:t>Podle způsobu výroby</a:t>
          </a:r>
          <a:endParaRPr lang="cs-CZ" sz="5100" kern="1200"/>
        </a:p>
      </dsp:txBody>
      <dsp:txXfrm>
        <a:off x="391790" y="87321"/>
        <a:ext cx="7835792" cy="1505520"/>
      </dsp:txXfrm>
    </dsp:sp>
    <dsp:sp modelId="{AE183A3C-A4A8-4A1E-A04A-EBC8C8925DB8}">
      <dsp:nvSpPr>
        <dsp:cNvPr id="0" name=""/>
        <dsp:cNvSpPr/>
      </dsp:nvSpPr>
      <dsp:spPr>
        <a:xfrm>
          <a:off x="0" y="3153441"/>
          <a:ext cx="8229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57973-AFE4-4E2A-8648-787CA0858D46}">
      <dsp:nvSpPr>
        <dsp:cNvPr id="0" name=""/>
        <dsp:cNvSpPr/>
      </dsp:nvSpPr>
      <dsp:spPr>
        <a:xfrm>
          <a:off x="391790" y="2400681"/>
          <a:ext cx="7835792" cy="150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100" kern="1200" smtClean="0"/>
            <a:t>Podle obsahu tuku v sušině</a:t>
          </a:r>
          <a:endParaRPr lang="cs-CZ" sz="5100" kern="1200"/>
        </a:p>
      </dsp:txBody>
      <dsp:txXfrm>
        <a:off x="391790" y="2400681"/>
        <a:ext cx="7835792" cy="15055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FA30BD-467E-4565-AE5E-C4E76DB25B98}">
      <dsp:nvSpPr>
        <dsp:cNvPr id="0" name=""/>
        <dsp:cNvSpPr/>
      </dsp:nvSpPr>
      <dsp:spPr>
        <a:xfrm>
          <a:off x="0" y="784281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8A2AF-9B94-47BD-863D-06097892B3D7}">
      <dsp:nvSpPr>
        <dsp:cNvPr id="0" name=""/>
        <dsp:cNvSpPr/>
      </dsp:nvSpPr>
      <dsp:spPr>
        <a:xfrm>
          <a:off x="411480" y="2001"/>
          <a:ext cx="5760720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kern="1200" smtClean="0"/>
            <a:t>MĚKKÝ TVAROH</a:t>
          </a:r>
          <a:endParaRPr lang="cs-CZ" sz="5300" kern="1200"/>
        </a:p>
      </dsp:txBody>
      <dsp:txXfrm>
        <a:off x="411480" y="2001"/>
        <a:ext cx="5760720" cy="1564560"/>
      </dsp:txXfrm>
    </dsp:sp>
    <dsp:sp modelId="{2D255B74-EFC8-42A3-AE79-F1FD6376A48E}">
      <dsp:nvSpPr>
        <dsp:cNvPr id="0" name=""/>
        <dsp:cNvSpPr/>
      </dsp:nvSpPr>
      <dsp:spPr>
        <a:xfrm>
          <a:off x="0" y="3188361"/>
          <a:ext cx="8229600" cy="133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68EF56-5F5F-4010-A6FD-EC89BC78993B}">
      <dsp:nvSpPr>
        <dsp:cNvPr id="0" name=""/>
        <dsp:cNvSpPr/>
      </dsp:nvSpPr>
      <dsp:spPr>
        <a:xfrm>
          <a:off x="411480" y="2406081"/>
          <a:ext cx="5760720" cy="1564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300" kern="1200" smtClean="0"/>
            <a:t>TVRDÝ TVAROH</a:t>
          </a:r>
          <a:endParaRPr lang="cs-CZ" sz="5300" kern="1200"/>
        </a:p>
      </dsp:txBody>
      <dsp:txXfrm>
        <a:off x="411480" y="2406081"/>
        <a:ext cx="5760720" cy="15645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25AA14-610A-4C4D-88A9-87BDC745625A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617F5-F817-4E4B-9332-B17A0F36DE0C}">
      <dsp:nvSpPr>
        <dsp:cNvPr id="0" name=""/>
        <dsp:cNvSpPr/>
      </dsp:nvSpPr>
      <dsp:spPr>
        <a:xfrm>
          <a:off x="391790" y="62481"/>
          <a:ext cx="783579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Tučný tvaroh - min. 38 % t.v.s. </a:t>
          </a:r>
          <a:endParaRPr lang="cs-CZ" sz="3200" kern="1200"/>
        </a:p>
      </dsp:txBody>
      <dsp:txXfrm>
        <a:off x="391790" y="62481"/>
        <a:ext cx="7835792" cy="738000"/>
      </dsp:txXfrm>
    </dsp:sp>
    <dsp:sp modelId="{9363720B-8C03-4511-92AB-2975C2C6A9F2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90244-E4D6-4006-B0B9-1729C5E9C151}">
      <dsp:nvSpPr>
        <dsp:cNvPr id="0" name=""/>
        <dsp:cNvSpPr/>
      </dsp:nvSpPr>
      <dsp:spPr>
        <a:xfrm>
          <a:off x="391790" y="1196481"/>
          <a:ext cx="783579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Polotučný  tvaroh - min. 15 % t.v.s.  </a:t>
          </a:r>
          <a:endParaRPr lang="cs-CZ" sz="3200" kern="1200"/>
        </a:p>
      </dsp:txBody>
      <dsp:txXfrm>
        <a:off x="391790" y="1196481"/>
        <a:ext cx="7835792" cy="738000"/>
      </dsp:txXfrm>
    </dsp:sp>
    <dsp:sp modelId="{B401E420-B86C-457A-9708-37EA76706DAD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F1378-5B22-4B88-93C6-9F4FDD6AF786}">
      <dsp:nvSpPr>
        <dsp:cNvPr id="0" name=""/>
        <dsp:cNvSpPr/>
      </dsp:nvSpPr>
      <dsp:spPr>
        <a:xfrm>
          <a:off x="393807" y="2332857"/>
          <a:ext cx="783579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Nízkotučný  tvaroh - min. 5 % t.v.s. </a:t>
          </a:r>
          <a:endParaRPr lang="cs-CZ" sz="3200" kern="1200"/>
        </a:p>
      </dsp:txBody>
      <dsp:txXfrm>
        <a:off x="393807" y="2332857"/>
        <a:ext cx="7835792" cy="738000"/>
      </dsp:txXfrm>
    </dsp:sp>
    <dsp:sp modelId="{4917CCB7-C656-42DA-8DF9-CC58E45C3035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6BA6C-249E-4114-89D4-2702EA03FC7F}">
      <dsp:nvSpPr>
        <dsp:cNvPr id="0" name=""/>
        <dsp:cNvSpPr/>
      </dsp:nvSpPr>
      <dsp:spPr>
        <a:xfrm>
          <a:off x="391790" y="3464481"/>
          <a:ext cx="783579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Odtučněný  tvaroh – méně než 5 % t.v.s. </a:t>
          </a:r>
          <a:endParaRPr lang="cs-CZ" sz="3200" kern="1200"/>
        </a:p>
      </dsp:txBody>
      <dsp:txXfrm>
        <a:off x="391790" y="3464481"/>
        <a:ext cx="7835792" cy="738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3FB6F-0B24-4848-8A5C-2A5651D4348F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68D-5795-41EB-BA73-87D7BEA5F2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6468D-5795-41EB-BA73-87D7BEA5F29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9487-F200-440B-BAF1-28245F7C4A0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E4AD-F409-4D6F-B272-8BFA0859F15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F5B5-CC19-46A2-92F7-D5845BB0621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4770-82E5-472F-A48F-ECFDEDAF636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340-B74D-4004-A4AB-77C13DE1F85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089D-3318-4B87-9829-1B573F2D6F2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279-8528-4E8D-B0C4-ACFCC2DC7140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615E-530C-4AC0-B042-F1C34EC9EF7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D96-9941-4B31-836E-172EDA95EAA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876D-AC77-49AB-A9A9-4BBE9CFCBD9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B8F8-C0C7-4AA7-A18F-44B982FC8B0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2DCA-5FE0-4ED3-9058-A18A17A74D9B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1720" y="6492875"/>
            <a:ext cx="518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xter.cz/zbozi-detail/5297-bobik" TargetMode="External"/><Relationship Id="rId2" Type="http://schemas.openxmlformats.org/officeDocument/2006/relationships/hyperlink" Target="http://www.andrea-design.cz/obalovy-desig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klasa.cz/klasa-alba/obsah/vyrobky2/:ekomilk-s-r-o-" TargetMode="External"/><Relationship Id="rId4" Type="http://schemas.openxmlformats.org/officeDocument/2006/relationships/hyperlink" Target="http://eat-like-a-king.blogspot.cz/2013/01/v-hlavni-roli-tvrdy-tvaroh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eceptar.cz/vareni-a-recepty/dorty-kolace-cukrovi/tvarohove-testo-a-recepty-na-knedliky-zavin-a-tasticky/" TargetMode="External"/><Relationship Id="rId2" Type="http://schemas.openxmlformats.org/officeDocument/2006/relationships/hyperlink" Target="http://www.polabske.cz/produkty/gastro/tvarohy/produkt-tvaroh-tucny-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akodoma.webgarden.cz/rubriky/sladka-jidla" TargetMode="External"/><Relationship Id="rId4" Type="http://schemas.openxmlformats.org/officeDocument/2006/relationships/hyperlink" Target="http://foto.dama.cz/foto.php?f=50459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</a:pPr>
            <a:r>
              <a:rPr lang="cs-CZ" b="1" smtClean="0"/>
              <a:t>Označení materiálu:</a:t>
            </a:r>
            <a:r>
              <a:rPr lang="cs-CZ" smtClean="0"/>
              <a:t> 	VY_32_INOVACE_DVOLE_SUROVINY2_16</a:t>
            </a:r>
          </a:p>
          <a:p>
            <a:pPr>
              <a:lnSpc>
                <a:spcPct val="80000"/>
              </a:lnSpc>
              <a:buNone/>
            </a:pP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Název materiálu:</a:t>
            </a:r>
            <a:r>
              <a:rPr lang="cs-CZ" smtClean="0"/>
              <a:t>		TVAROH	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Tematická oblast:		 </a:t>
            </a:r>
            <a:r>
              <a:rPr lang="cs-CZ" smtClean="0"/>
              <a:t>Suroviny, 2.ročník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Anotace:</a:t>
            </a:r>
            <a:r>
              <a:rPr lang="cs-CZ" smtClean="0"/>
              <a:t>		 Prezentace slouží k výkladu nového učiva.</a:t>
            </a:r>
            <a:endParaRPr lang="en-US" i="1" smtClean="0"/>
          </a:p>
          <a:p>
            <a:pPr>
              <a:lnSpc>
                <a:spcPct val="80000"/>
              </a:lnSpc>
            </a:pPr>
            <a:r>
              <a:rPr lang="cs-CZ" b="1" smtClean="0"/>
              <a:t>Očekávaný výstup:</a:t>
            </a:r>
            <a:r>
              <a:rPr lang="cs-CZ" smtClean="0"/>
              <a:t>	</a:t>
            </a:r>
            <a:r>
              <a:rPr lang="en-US" smtClean="0"/>
              <a:t> </a:t>
            </a:r>
            <a:r>
              <a:rPr lang="cs-CZ" smtClean="0"/>
              <a:t>	 Žák umí vysvětlit co je to tvaroh, zná druhy tvarohu, výrobu, význam 			 a skladování tvarohu.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Klíčová slova:	</a:t>
            </a:r>
            <a:r>
              <a:rPr lang="cs-CZ" smtClean="0"/>
              <a:t>	 měkký tvaroh, tvrdý tvaroh, tvarohovina, syřidlo, význam tvarohu, 			 použití tvarohu, skladování tvarohu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Metodika:</a:t>
            </a:r>
            <a:r>
              <a:rPr lang="cs-CZ" smtClean="0"/>
              <a:t> 		 Podklad k výuce nové látky.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Obor:</a:t>
            </a:r>
            <a:r>
              <a:rPr lang="cs-CZ" smtClean="0"/>
              <a:t>			 29-54-H/01 Cukrář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Ročník:</a:t>
            </a:r>
            <a:r>
              <a:rPr lang="cs-CZ" smtClean="0"/>
              <a:t>		 2.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Autor:</a:t>
            </a:r>
            <a:r>
              <a:rPr lang="cs-CZ" smtClean="0"/>
              <a:t> 			 Ing. Lenka Dvořáčková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Zpracováno dne:		</a:t>
            </a:r>
            <a:r>
              <a:rPr lang="cs-CZ" smtClean="0"/>
              <a:t>20. 10. 2013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mtClean="0"/>
          </a:p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Výroba měkkého tvarohu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z pasterovaného mléka</a:t>
            </a:r>
          </a:p>
          <a:p>
            <a:r>
              <a:rPr lang="cs-CZ" smtClean="0"/>
              <a:t>přidává se smetanový zákys a syřidlo</a:t>
            </a:r>
          </a:p>
          <a:p>
            <a:pPr>
              <a:buNone/>
            </a:pPr>
            <a:r>
              <a:rPr lang="cs-CZ" b="1" smtClean="0"/>
              <a:t>Syřidlo</a:t>
            </a:r>
            <a:r>
              <a:rPr lang="cs-CZ" smtClean="0"/>
              <a:t> – výrobek z telecích žaludků, obsahuje       	      enzym chymosin</a:t>
            </a:r>
          </a:p>
          <a:p>
            <a:r>
              <a:rPr lang="cs-CZ" smtClean="0"/>
              <a:t>enzym má schonost srážet mléčnou bílkovinu, kdy nedojde ke zkysání mléka</a:t>
            </a:r>
          </a:p>
          <a:p>
            <a:r>
              <a:rPr lang="cs-CZ" smtClean="0"/>
              <a:t>po vysrážení tvarohovina na odkapávací stoly</a:t>
            </a:r>
          </a:p>
          <a:p>
            <a:r>
              <a:rPr lang="cs-CZ" smtClean="0"/>
              <a:t>nechá se odkapat syrovátka</a:t>
            </a:r>
          </a:p>
          <a:p>
            <a:r>
              <a:rPr lang="cs-CZ" smtClean="0"/>
              <a:t>lisuje se na předepsanou sušinu</a:t>
            </a:r>
          </a:p>
          <a:p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Měkký tvaroh</a:t>
            </a:r>
            <a:endParaRPr lang="cs-CZ" b="1"/>
          </a:p>
        </p:txBody>
      </p:sp>
      <p:pic>
        <p:nvPicPr>
          <p:cNvPr id="5" name="Zástupný symbol pro obsah 4" descr="ekomilk_tvaroh_mekky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2348880"/>
            <a:ext cx="3217540" cy="2736304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6" name="Obrázek 5" descr="Kopie_T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988840"/>
            <a:ext cx="3672408" cy="36724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POUŽITÍ MĚKKÉHO TVAROHU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mtClean="0"/>
              <a:t>Používá se většinou v cukrářské výrobě na:</a:t>
            </a:r>
          </a:p>
          <a:p>
            <a:r>
              <a:rPr lang="cs-CZ" smtClean="0"/>
              <a:t>tvarohové náplně kynutých výrobků</a:t>
            </a:r>
          </a:p>
          <a:p>
            <a:r>
              <a:rPr lang="cs-CZ" smtClean="0"/>
              <a:t>tvarohové řezy</a:t>
            </a:r>
          </a:p>
          <a:p>
            <a:r>
              <a:rPr lang="cs-CZ" smtClean="0"/>
              <a:t>tvarohová těsta</a:t>
            </a:r>
          </a:p>
          <a:p>
            <a:r>
              <a:rPr lang="cs-CZ" smtClean="0"/>
              <a:t>tvarohové </a:t>
            </a:r>
          </a:p>
          <a:p>
            <a:pPr>
              <a:buNone/>
            </a:pPr>
            <a:r>
              <a:rPr lang="cs-CZ" smtClean="0"/>
              <a:t>    pomazánky</a:t>
            </a:r>
          </a:p>
          <a:p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0086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852936"/>
            <a:ext cx="4392488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Použití tvrdého tvarohu</a:t>
            </a:r>
            <a:endParaRPr lang="cs-CZ" b="1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395536" y="1628800"/>
          <a:ext cx="822960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8" name="Obrázek 7" descr="50459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47664" y="4221088"/>
            <a:ext cx="2736304" cy="1944216"/>
          </a:xfrm>
          <a:prstGeom prst="rect">
            <a:avLst/>
          </a:prstGeom>
        </p:spPr>
      </p:pic>
      <p:pic>
        <p:nvPicPr>
          <p:cNvPr id="9" name="Obrázek 8" descr="lívanc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860032" y="3212976"/>
            <a:ext cx="3124200" cy="23526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Význam tvarohu ve výživě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velmi hodnotná potravina</a:t>
            </a:r>
          </a:p>
          <a:p>
            <a:r>
              <a:rPr lang="cs-CZ" smtClean="0"/>
              <a:t>obsahuje lehce stravitelné bílkoviny</a:t>
            </a:r>
          </a:p>
          <a:p>
            <a:r>
              <a:rPr lang="cs-CZ" smtClean="0"/>
              <a:t>živiny z tvarohu působí příznivě na lidský organismus: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posilují růst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posilují nervovou soustavu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SKLADOVÁNÍ TVAROHU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Co je to tvaroh?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Jaké znáš druhy tvarohů?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 se vyrábí měkký tvaroh?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 se vyrábí tvrdý tvaroh?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Vysvětli význam tvarohu ve výživě.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Jaké je použití tvarohu v cukrářské výrobě?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Jaké jsou zásady správného skladování tvarohu?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pPr>
              <a:buNone/>
            </a:pPr>
            <a:r>
              <a:rPr lang="cs-CZ" b="1" smtClean="0"/>
              <a:t>Použité zdroje:</a:t>
            </a:r>
          </a:p>
          <a:p>
            <a:pPr>
              <a:buNone/>
            </a:pPr>
            <a:r>
              <a:rPr lang="cs-CZ" smtClean="0">
                <a:hlinkClick r:id="rId2"/>
              </a:rPr>
              <a:t>http://www.andrea-design.cz/obalovy-design/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3"/>
              </a:rPr>
              <a:t>http://www.foxter.cz/zbozi-detail/5297-bobik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4"/>
              </a:rPr>
              <a:t>http://eat-like-a-king.blogspot.cz/2013/01/v-hlavni-roli-tvrdy-tvaroh.html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5"/>
              </a:rPr>
              <a:t>http://www.eklasa.cz/klasa-alba/obsah/vyrobky2/:ekomilk-s-r-o-</a:t>
            </a: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smtClean="0"/>
              <a:t>Použité zdroje:</a:t>
            </a:r>
          </a:p>
          <a:p>
            <a:pPr>
              <a:buNone/>
            </a:pPr>
            <a:r>
              <a:rPr lang="cs-CZ" smtClean="0">
                <a:hlinkClick r:id="rId2"/>
              </a:rPr>
              <a:t>http://www.polabske.cz/produkty/gastro/tvarohy/produkt-tvaroh-tucny-1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3"/>
              </a:rPr>
              <a:t>http://www.ireceptar.cz/vareni-a-recepty/dorty-kolace-cukrovi/tvarohove-testo-a-recepty-na-knedliky-zavin-a-tasticky/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4"/>
              </a:rPr>
              <a:t>http://foto.dama.cz/foto.php?f=504593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5"/>
              </a:rPr>
              <a:t>http://jakodoma.webgarden.cz/rubriky/sladka-jidla</a:t>
            </a: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Autofit/>
          </a:bodyPr>
          <a:lstStyle/>
          <a:p>
            <a:r>
              <a:rPr lang="cs-CZ" sz="8000" b="1" smtClean="0"/>
              <a:t/>
            </a:r>
            <a:br>
              <a:rPr lang="cs-CZ" sz="8000" b="1" smtClean="0"/>
            </a:br>
            <a:r>
              <a:rPr lang="cs-CZ" sz="8000" b="1" smtClean="0"/>
              <a:t>TVAROH</a:t>
            </a:r>
            <a:endParaRPr lang="cs-CZ" sz="8000" b="1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Charakteristika tvarohu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je mléčná bílkovina kasein</a:t>
            </a:r>
          </a:p>
          <a:p>
            <a:r>
              <a:rPr lang="cs-CZ" smtClean="0"/>
              <a:t>získán ze sraženého mléka</a:t>
            </a:r>
          </a:p>
          <a:p>
            <a:r>
              <a:rPr lang="cs-CZ" smtClean="0"/>
              <a:t>kasein se sražením mléka vyloučí v pevné formě = </a:t>
            </a:r>
            <a:r>
              <a:rPr lang="cs-CZ" b="1" smtClean="0"/>
              <a:t>TVAROHOVINA</a:t>
            </a:r>
          </a:p>
          <a:p>
            <a:r>
              <a:rPr lang="cs-CZ" smtClean="0"/>
              <a:t>bílá až krémová hmota</a:t>
            </a:r>
          </a:p>
          <a:p>
            <a:r>
              <a:rPr lang="cs-CZ" smtClean="0"/>
              <a:t>velmi hodnotná potravina</a:t>
            </a:r>
          </a:p>
          <a:p>
            <a:r>
              <a:rPr lang="cs-CZ" smtClean="0"/>
              <a:t>chuť sladká, mírně mléčně nakyslá</a:t>
            </a:r>
          </a:p>
          <a:p>
            <a:r>
              <a:rPr lang="cs-CZ" smtClean="0"/>
              <a:t>chuť bez cizích vůní a přísad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DRUHY TVAROHU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Dělení tvarohu podle výroby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Dělení tvarohu podle tuku v sušině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Další druhy tvarohu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tvrdý tvaroh na strouhání</a:t>
            </a:r>
          </a:p>
          <a:p>
            <a:r>
              <a:rPr lang="cs-CZ" smtClean="0"/>
              <a:t>tvaroh pro pekaře</a:t>
            </a:r>
          </a:p>
          <a:p>
            <a:r>
              <a:rPr lang="cs-CZ" smtClean="0"/>
              <a:t>tvarohové dezerty – Termix, Bobík</a:t>
            </a:r>
          </a:p>
          <a:p>
            <a:r>
              <a:rPr lang="cs-CZ" smtClean="0"/>
              <a:t>tvarohové krémy</a:t>
            </a:r>
          </a:p>
          <a:p>
            <a:r>
              <a:rPr lang="cs-CZ" smtClean="0"/>
              <a:t>šlehaný tvaroh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obaly_termi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4437112"/>
            <a:ext cx="3672408" cy="1656184"/>
          </a:xfrm>
          <a:prstGeom prst="rect">
            <a:avLst/>
          </a:prstGeom>
        </p:spPr>
      </p:pic>
      <p:pic>
        <p:nvPicPr>
          <p:cNvPr id="6" name="Obrázek 5" descr="7382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3429000"/>
            <a:ext cx="2857500" cy="25812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Výroba tvrdého tvarohu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z pasterovaného mléka zkysaného </a:t>
            </a:r>
          </a:p>
          <a:p>
            <a:r>
              <a:rPr lang="cs-CZ" smtClean="0"/>
              <a:t>samovolně, nebo přidáním bakterií mléčného kvašení</a:t>
            </a:r>
          </a:p>
          <a:p>
            <a:r>
              <a:rPr lang="cs-CZ" smtClean="0"/>
              <a:t>zkysáním se mléčný cukr změní na kyselinu mléčnou</a:t>
            </a:r>
          </a:p>
          <a:p>
            <a:r>
              <a:rPr lang="cs-CZ" smtClean="0"/>
              <a:t>zahřátí na 35 °C a kyselina mléčná vysráží kasein na chuchvalce tvarohu</a:t>
            </a:r>
          </a:p>
          <a:p>
            <a:r>
              <a:rPr lang="cs-CZ" smtClean="0"/>
              <a:t>tvaroh se oddělí od syrovátky a lisuje se</a:t>
            </a:r>
          </a:p>
          <a:p>
            <a:r>
              <a:rPr lang="cs-CZ" smtClean="0"/>
              <a:t>balí se do spotřebitelských obalů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Tvrdý tvaroh</a:t>
            </a:r>
            <a:endParaRPr lang="cs-CZ" b="1"/>
          </a:p>
        </p:txBody>
      </p:sp>
      <p:pic>
        <p:nvPicPr>
          <p:cNvPr id="5" name="Zástupný symbol pro obsah 4" descr="ShotType1_328x3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556792"/>
            <a:ext cx="4165600" cy="4165600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576</Words>
  <Application>Microsoft Office PowerPoint</Application>
  <PresentationFormat>Předvádění na obrazovce (4:3)</PresentationFormat>
  <Paragraphs>122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 TVAROH</vt:lpstr>
      <vt:lpstr>Charakteristika tvarohu</vt:lpstr>
      <vt:lpstr>DRUHY TVAROHU</vt:lpstr>
      <vt:lpstr>Dělení tvarohu podle výroby</vt:lpstr>
      <vt:lpstr>Dělení tvarohu podle tuku v sušině</vt:lpstr>
      <vt:lpstr>Další druhy tvarohu</vt:lpstr>
      <vt:lpstr>Výroba tvrdého tvarohu</vt:lpstr>
      <vt:lpstr>Tvrdý tvaroh</vt:lpstr>
      <vt:lpstr>Výroba měkkého tvarohu</vt:lpstr>
      <vt:lpstr>Měkký tvaroh</vt:lpstr>
      <vt:lpstr>POUŽITÍ MĚKKÉHO TVAROHU</vt:lpstr>
      <vt:lpstr>Použití tvrdého tvarohu</vt:lpstr>
      <vt:lpstr>Význam tvarohu ve výživě</vt:lpstr>
      <vt:lpstr>SKLADOVÁNÍ TVAROHU</vt:lpstr>
      <vt:lpstr>Kontrolní otázky</vt:lpstr>
      <vt:lpstr>Použitá literatura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POŽIVATINY = vše co jíme</dc:title>
  <dc:creator>Peca</dc:creator>
  <cp:lastModifiedBy>admin</cp:lastModifiedBy>
  <cp:revision>27</cp:revision>
  <dcterms:created xsi:type="dcterms:W3CDTF">2012-12-10T18:51:41Z</dcterms:created>
  <dcterms:modified xsi:type="dcterms:W3CDTF">2013-11-26T17:18:15Z</dcterms:modified>
</cp:coreProperties>
</file>