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68" r:id="rId2"/>
    <p:sldId id="256" r:id="rId3"/>
    <p:sldId id="257" r:id="rId4"/>
    <p:sldId id="258" r:id="rId5"/>
    <p:sldId id="259" r:id="rId6"/>
    <p:sldId id="264" r:id="rId7"/>
    <p:sldId id="263" r:id="rId8"/>
    <p:sldId id="262" r:id="rId9"/>
    <p:sldId id="261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478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3D0FD-32C9-4330-BE81-EC43D69BEC3D}" type="datetimeFigureOut">
              <a:rPr lang="cs-CZ" smtClean="0"/>
              <a:pPr/>
              <a:t>16. 12. 2013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9A2F3-D76A-4159-A525-D27008F570F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4FFA903-0FF8-4459-A939-DCEA55660FF0}" type="datetime1">
              <a:rPr lang="cs-CZ" smtClean="0"/>
              <a:pPr/>
              <a:t>16. 12. 2013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2855244-A4BC-4107-BEEB-8A455437BA1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cs-CZ" smtClean="0"/>
              <a:t>Integrovaná střední škola, Slaný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A58DDA-26BD-43E7-90EA-7B090985D4AF}" type="datetime1">
              <a:rPr lang="cs-CZ" smtClean="0"/>
              <a:pPr/>
              <a:t>16. 12. 2013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Integrovaná střední škola, Slaný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855244-A4BC-4107-BEEB-8A455437BA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2867F3-1BA0-46EA-A4D4-ED711D277B45}" type="datetime1">
              <a:rPr lang="cs-CZ" smtClean="0"/>
              <a:pPr/>
              <a:t>16. 12. 2013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Integrovaná střední škola, Slaný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855244-A4BC-4107-BEEB-8A455437BA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CE4533-1E8C-424B-8F43-E48C6505ED29}" type="datetime1">
              <a:rPr lang="cs-CZ" smtClean="0"/>
              <a:pPr/>
              <a:t>16. 12. 2013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Integrovaná střední škola, Slaný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855244-A4BC-4107-BEEB-8A455437BA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A672B9F-8068-4E83-A82F-F543F2B43DC2}" type="datetime1">
              <a:rPr lang="cs-CZ" smtClean="0"/>
              <a:pPr/>
              <a:t>16. 12. 2013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2855244-A4BC-4107-BEEB-8A455437BA1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cs-CZ" smtClean="0"/>
              <a:t>Integrovaná střední škola, Slaný</a:t>
            </a:r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E3198B-5309-4E69-9362-BC3363E722DD}" type="datetime1">
              <a:rPr lang="cs-CZ" smtClean="0"/>
              <a:pPr/>
              <a:t>16. 12. 2013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Integrovaná střední škola, Slaný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2855244-A4BC-4107-BEEB-8A455437BA1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4898D3-4AD8-46A8-8134-B9A5D3C3409E}" type="datetime1">
              <a:rPr lang="cs-CZ" smtClean="0"/>
              <a:pPr/>
              <a:t>16. 12. 2013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Integrovaná střední škola, Slaný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2855244-A4BC-4107-BEEB-8A455437BA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10387E-6B05-4FE1-8B03-190E456BE4D8}" type="datetime1">
              <a:rPr lang="cs-CZ" smtClean="0"/>
              <a:pPr/>
              <a:t>16. 12. 2013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Integrovaná střední škola, Slaný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855244-A4BC-4107-BEEB-8A455437BA1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06150C-D7A5-4CA4-8451-65CEDD09E3CD}" type="datetime1">
              <a:rPr lang="cs-CZ" smtClean="0"/>
              <a:pPr/>
              <a:t>16. 12. 2013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Integrovaná střední škola, Slaný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855244-A4BC-4107-BEEB-8A455437BA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AF805D0-E518-4671-B9AD-007A6538F2D7}" type="datetime1">
              <a:rPr lang="cs-CZ" smtClean="0"/>
              <a:pPr/>
              <a:t>16. 12. 2013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2855244-A4BC-4107-BEEB-8A455437BA1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cs-CZ" smtClean="0"/>
              <a:t>Integrovaná střední škola, Slaný</a:t>
            </a:r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7DF5FFC-E2EC-4715-A0D8-1C740AC8A44C}" type="datetime1">
              <a:rPr lang="cs-CZ" smtClean="0"/>
              <a:pPr/>
              <a:t>16. 12. 2013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2855244-A4BC-4107-BEEB-8A455437BA1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cs-CZ" smtClean="0"/>
              <a:t>Integrovaná střední škola, Slaný</a:t>
            </a: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r>
              <a:rPr lang="cs-CZ" smtClean="0"/>
              <a:t>Integrovaná střední škola, Slaný</a:t>
            </a:r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D27FD1F-73FA-4D57-98F8-6C40E455C1FA}" type="datetime1">
              <a:rPr lang="cs-CZ" smtClean="0"/>
              <a:pPr/>
              <a:t>16. 12. 2013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2855244-A4BC-4107-BEEB-8A455437BA1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zky.sk/pagedata/sortiment/fotky/5931011-1.jpg" TargetMode="External"/><Relationship Id="rId2" Type="http://schemas.openxmlformats.org/officeDocument/2006/relationships/hyperlink" Target="http://www.kobres.sk/images/tovar/19459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5"/>
          </a:xfrm>
        </p:spPr>
        <p:txBody>
          <a:bodyPr>
            <a:normAutofit fontScale="47500" lnSpcReduction="20000"/>
          </a:bodyPr>
          <a:lstStyle/>
          <a:p>
            <a:endParaRPr lang="cs-CZ" b="1" dirty="0" smtClean="0"/>
          </a:p>
          <a:p>
            <a:r>
              <a:rPr lang="cs-CZ" b="1" dirty="0" smtClean="0"/>
              <a:t>Označení materiálu: 	VY_32_INOVACE_</a:t>
            </a:r>
            <a:r>
              <a:rPr lang="en-US" b="1" dirty="0" smtClean="0"/>
              <a:t>JANJA_TECHNOLOGIE_T_06</a:t>
            </a:r>
            <a:endParaRPr lang="cs-CZ" b="1" dirty="0" smtClean="0"/>
          </a:p>
          <a:p>
            <a:endParaRPr lang="cs-CZ" sz="2000" b="1" dirty="0" smtClean="0"/>
          </a:p>
          <a:p>
            <a:r>
              <a:rPr lang="cs-CZ" b="1" dirty="0" smtClean="0"/>
              <a:t>Název materiálu:	</a:t>
            </a:r>
            <a:r>
              <a:rPr lang="cs-CZ" b="1" dirty="0" smtClean="0"/>
              <a:t>Druhy </a:t>
            </a:r>
            <a:r>
              <a:rPr lang="cs-CZ" b="1" dirty="0" smtClean="0"/>
              <a:t>dlát			</a:t>
            </a:r>
          </a:p>
          <a:p>
            <a:endParaRPr lang="cs-CZ" sz="2000" b="1" dirty="0" smtClean="0"/>
          </a:p>
          <a:p>
            <a:r>
              <a:rPr lang="cs-CZ" b="1" dirty="0" smtClean="0"/>
              <a:t>Tematická oblast:	Technologie – 1. ročník truhlář </a:t>
            </a:r>
          </a:p>
          <a:p>
            <a:endParaRPr lang="cs-CZ" sz="2000" b="1" dirty="0" smtClean="0"/>
          </a:p>
          <a:p>
            <a:r>
              <a:rPr lang="cs-CZ" b="1" dirty="0" smtClean="0"/>
              <a:t>Anotace:		 Prezentace vysvětluje žákům  základní  druhy dlát.</a:t>
            </a:r>
            <a:endParaRPr lang="cs-CZ" b="1" i="1" dirty="0" smtClean="0"/>
          </a:p>
          <a:p>
            <a:endParaRPr lang="cs-CZ" sz="2000" b="1" dirty="0" smtClean="0"/>
          </a:p>
          <a:p>
            <a:r>
              <a:rPr lang="cs-CZ" b="1" dirty="0" smtClean="0"/>
              <a:t>Očekávaný výstup:	Orientace  v  dlátech.</a:t>
            </a:r>
          </a:p>
          <a:p>
            <a:endParaRPr lang="cs-CZ" b="1" dirty="0" smtClean="0"/>
          </a:p>
          <a:p>
            <a:r>
              <a:rPr lang="cs-CZ" b="1" dirty="0" smtClean="0"/>
              <a:t>Klíčová slova:		Druhy dlát, části dláta a dlabání dřeva.</a:t>
            </a:r>
          </a:p>
          <a:p>
            <a:endParaRPr lang="cs-CZ" b="1" dirty="0" smtClean="0"/>
          </a:p>
          <a:p>
            <a:r>
              <a:rPr lang="cs-CZ" b="1" dirty="0" smtClean="0"/>
              <a:t>Metodika:		 Podklad pro výklad učiva.</a:t>
            </a:r>
          </a:p>
          <a:p>
            <a:endParaRPr lang="cs-CZ" b="1" dirty="0" smtClean="0"/>
          </a:p>
          <a:p>
            <a:r>
              <a:rPr lang="pt-BR" b="1" dirty="0" smtClean="0"/>
              <a:t>Obor:			</a:t>
            </a:r>
            <a:r>
              <a:rPr lang="cs-CZ" b="1" dirty="0" smtClean="0"/>
              <a:t> Truhlář</a:t>
            </a:r>
            <a:r>
              <a:rPr lang="pt-BR" b="1" dirty="0" smtClean="0"/>
              <a:t>	 </a:t>
            </a:r>
            <a:endParaRPr lang="cs-CZ" b="1" dirty="0" smtClean="0"/>
          </a:p>
          <a:p>
            <a:pPr>
              <a:buNone/>
            </a:pPr>
            <a:r>
              <a:rPr lang="pt-BR" b="1" dirty="0" smtClean="0"/>
              <a:t>			</a:t>
            </a:r>
          </a:p>
          <a:p>
            <a:r>
              <a:rPr lang="cs-CZ" b="1" dirty="0" smtClean="0"/>
              <a:t>Ročník:		První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b="1" dirty="0" smtClean="0"/>
              <a:t>Autor: 		</a:t>
            </a:r>
            <a:r>
              <a:rPr lang="cs-CZ" b="1" dirty="0" smtClean="0"/>
              <a:t>	Bc</a:t>
            </a:r>
            <a:r>
              <a:rPr lang="cs-CZ" b="1" dirty="0" smtClean="0"/>
              <a:t>. Jaromír Janovský</a:t>
            </a:r>
          </a:p>
          <a:p>
            <a:endParaRPr lang="pl-PL" b="1" dirty="0" smtClean="0"/>
          </a:p>
          <a:p>
            <a:r>
              <a:rPr lang="pl-PL" b="1" dirty="0" smtClean="0"/>
              <a:t>Zpracováno dne:</a:t>
            </a:r>
            <a:r>
              <a:rPr lang="pl-PL" b="1" smtClean="0"/>
              <a:t>	</a:t>
            </a:r>
            <a:r>
              <a:rPr lang="pl-PL" b="1" smtClean="0"/>
              <a:t>5</a:t>
            </a:r>
            <a:r>
              <a:rPr lang="pl-PL" b="1" dirty="0" smtClean="0"/>
              <a:t>. 11. 2012</a:t>
            </a:r>
          </a:p>
          <a:p>
            <a:endParaRPr lang="pl-PL" b="1" dirty="0" smtClean="0"/>
          </a:p>
          <a:p>
            <a:r>
              <a:rPr lang="cs-CZ" sz="2500" b="1" dirty="0" smtClean="0"/>
              <a:t>Prohlašuji, že při tvorbě výukového materiálu jsem respektoval(a) všeobecně užívané právní a morální zvyklosti, autorská a jiná práva třetích osob, zejména práva duševního vlastnictví (např. práva k obchodní firmě, autorská práva k software, k filmovým, hudebním a fotografickým dílům nebo práva k ochranným známkám) dle zákona 121/2000 Sb. (autorský zákon). Nesu veškerou právní odpovědnost za obsah a původ svého díla.</a:t>
            </a:r>
          </a:p>
          <a:p>
            <a:endParaRPr lang="cs-CZ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0"/>
            <a:ext cx="6081713" cy="148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Druhy dlát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6237"/>
            <a:ext cx="4186808" cy="48791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7) </a:t>
            </a:r>
            <a:r>
              <a:rPr lang="cs-CZ" u="sng" dirty="0" smtClean="0"/>
              <a:t>Modelářská dláta </a:t>
            </a:r>
          </a:p>
          <a:p>
            <a:pPr>
              <a:buNone/>
            </a:pPr>
            <a:r>
              <a:rPr lang="cs-CZ" dirty="0" smtClean="0"/>
              <a:t>8) </a:t>
            </a:r>
            <a:r>
              <a:rPr lang="cs-CZ" u="sng" dirty="0" smtClean="0"/>
              <a:t>Řezbářská dláta </a:t>
            </a:r>
            <a:r>
              <a:rPr lang="cs-CZ" dirty="0" smtClean="0"/>
              <a:t>– obvykle se prodávají v různých sadách a mají velkou tvarovou různorodost ostří .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 descr="1945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302182">
            <a:off x="4659275" y="2367700"/>
            <a:ext cx="3876826" cy="3799290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Druhy dlát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2070795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9) </a:t>
            </a:r>
            <a:r>
              <a:rPr lang="cs-CZ" u="sng" dirty="0" smtClean="0"/>
              <a:t>Soustružnická dláta</a:t>
            </a:r>
            <a:r>
              <a:rPr lang="cs-CZ" dirty="0" smtClean="0"/>
              <a:t>  -  se používají k soustružení, mají delší rukojeť pro obě ruce a mají různé tvary ostří .</a:t>
            </a:r>
            <a:endParaRPr lang="cs-CZ" dirty="0"/>
          </a:p>
        </p:txBody>
      </p:sp>
      <p:pic>
        <p:nvPicPr>
          <p:cNvPr id="4" name="Obrázek 3" descr="5931011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3284984"/>
            <a:ext cx="7920880" cy="3292125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dirty="0" smtClean="0"/>
              <a:t>Zdroje: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1800" dirty="0" smtClean="0"/>
              <a:t>7) Modelářská dláta</a:t>
            </a:r>
          </a:p>
          <a:p>
            <a:pPr>
              <a:buNone/>
            </a:pPr>
            <a:r>
              <a:rPr lang="cs-CZ" sz="1800" dirty="0" smtClean="0"/>
              <a:t>8) Řezbářská dláta - </a:t>
            </a:r>
            <a:r>
              <a:rPr lang="cs-CZ" sz="1800" u="sng" dirty="0" smtClean="0">
                <a:hlinkClick r:id="rId2"/>
              </a:rPr>
              <a:t>http://www.</a:t>
            </a:r>
            <a:r>
              <a:rPr lang="cs-CZ" sz="1800" u="sng" dirty="0" err="1" smtClean="0">
                <a:hlinkClick r:id="rId2"/>
              </a:rPr>
              <a:t>kobres.sk</a:t>
            </a:r>
            <a:r>
              <a:rPr lang="cs-CZ" sz="1800" u="sng" dirty="0" smtClean="0">
                <a:hlinkClick r:id="rId2"/>
              </a:rPr>
              <a:t>/</a:t>
            </a:r>
            <a:r>
              <a:rPr lang="cs-CZ" sz="1800" u="sng" dirty="0" err="1" smtClean="0">
                <a:hlinkClick r:id="rId2"/>
              </a:rPr>
              <a:t>images</a:t>
            </a:r>
            <a:r>
              <a:rPr lang="cs-CZ" sz="1800" u="sng" dirty="0" smtClean="0">
                <a:hlinkClick r:id="rId2"/>
              </a:rPr>
              <a:t>/tovar/19459.jpg</a:t>
            </a:r>
            <a:r>
              <a:rPr lang="cs-CZ" sz="1800" dirty="0" smtClean="0"/>
              <a:t> 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9) Soustružnická dláta  - </a:t>
            </a:r>
            <a:r>
              <a:rPr lang="cs-CZ" sz="1800" u="sng" dirty="0" smtClean="0">
                <a:hlinkClick r:id="rId3"/>
              </a:rPr>
              <a:t>http://www.</a:t>
            </a:r>
            <a:r>
              <a:rPr lang="cs-CZ" sz="1800" u="sng" dirty="0" err="1" smtClean="0">
                <a:hlinkClick r:id="rId3"/>
              </a:rPr>
              <a:t>frezky.sk</a:t>
            </a:r>
            <a:r>
              <a:rPr lang="cs-CZ" sz="1800" u="sng" dirty="0" smtClean="0">
                <a:hlinkClick r:id="rId3"/>
              </a:rPr>
              <a:t>/</a:t>
            </a:r>
            <a:r>
              <a:rPr lang="cs-CZ" sz="1800" u="sng" dirty="0" err="1" smtClean="0">
                <a:hlinkClick r:id="rId3"/>
              </a:rPr>
              <a:t>pagedata</a:t>
            </a:r>
            <a:r>
              <a:rPr lang="cs-CZ" sz="1800" u="sng" dirty="0" smtClean="0">
                <a:hlinkClick r:id="rId3"/>
              </a:rPr>
              <a:t>/sortiment/fotky/5931011-1.jpg</a:t>
            </a:r>
            <a:r>
              <a:rPr lang="cs-CZ" sz="1800" dirty="0" smtClean="0"/>
              <a:t> </a:t>
            </a: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1967879"/>
          </a:xfrm>
        </p:spPr>
        <p:txBody>
          <a:bodyPr>
            <a:normAutofit fontScale="90000"/>
          </a:bodyPr>
          <a:lstStyle/>
          <a:p>
            <a:pPr algn="ctr"/>
            <a:r>
              <a:rPr lang="cs-CZ" sz="9600" smtClean="0"/>
              <a:t>Druhy </a:t>
            </a:r>
            <a:r>
              <a:rPr lang="cs-CZ" sz="9600" dirty="0" smtClean="0"/>
              <a:t>dlát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2780928"/>
            <a:ext cx="8712968" cy="3816424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/>
              <a:t>Běžná truhlářská dláta – jsou to lehká plochá dláta, která se používají na běžné truhlářské dlaby, rozpory a ozuby. Jsou různě široká, nejčastěji 4, 6, 8, 13 a 26 mm.</a:t>
            </a:r>
            <a:endParaRPr lang="cs-CZ" sz="4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800" dirty="0" smtClean="0"/>
              <a:t>Dláto se skládá</a:t>
            </a:r>
            <a:endParaRPr lang="cs-CZ" dirty="0"/>
          </a:p>
        </p:txBody>
      </p:sp>
      <p:pic>
        <p:nvPicPr>
          <p:cNvPr id="4" name="Zástupný symbol pro obsah 3" descr="časti dlát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844824"/>
            <a:ext cx="8229600" cy="2163337"/>
          </a:xfrm>
        </p:spPr>
      </p:pic>
      <p:sp>
        <p:nvSpPr>
          <p:cNvPr id="5" name="TextovéPole 4"/>
          <p:cNvSpPr txBox="1"/>
          <p:nvPr/>
        </p:nvSpPr>
        <p:spPr>
          <a:xfrm>
            <a:off x="1115616" y="4437112"/>
            <a:ext cx="69127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cs-CZ" sz="4400" dirty="0" smtClean="0"/>
              <a:t> Břit 		      2)  Čepel	</a:t>
            </a:r>
          </a:p>
          <a:p>
            <a:pPr marL="342900" indent="-342900"/>
            <a:r>
              <a:rPr lang="cs-CZ" sz="4400" dirty="0" smtClean="0"/>
              <a:t>3) Osazení		4)  Trn</a:t>
            </a:r>
            <a:endParaRPr lang="cs-CZ" sz="440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Druhy dlát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5338936" cy="3240360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1) </a:t>
            </a:r>
            <a:r>
              <a:rPr lang="cs-CZ" b="1" u="sng" dirty="0" smtClean="0"/>
              <a:t>Ploché dláto </a:t>
            </a:r>
            <a:r>
              <a:rPr lang="cs-CZ" dirty="0" smtClean="0"/>
              <a:t>– je běžné dláto, používá se především na dlabání rozporů. Vyrábí se v různých velikostech. </a:t>
            </a:r>
          </a:p>
        </p:txBody>
      </p:sp>
      <p:pic>
        <p:nvPicPr>
          <p:cNvPr id="4" name="Obrázek 3" descr="dláta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1484784"/>
            <a:ext cx="2232248" cy="5105279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Druhy dlát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2276872"/>
            <a:ext cx="5328592" cy="3582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2) </a:t>
            </a:r>
            <a:r>
              <a:rPr lang="cs-CZ" b="1" u="sng" dirty="0" smtClean="0"/>
              <a:t>Hraněné dláto </a:t>
            </a:r>
            <a:r>
              <a:rPr lang="cs-CZ" dirty="0" smtClean="0"/>
              <a:t> - má skosené hrany a má lichoběžníkový příčný průřez. Může být různě široké a vyrábí se v šířkách od 3 až do 50mm.</a:t>
            </a:r>
            <a:endParaRPr lang="cs-CZ" b="1" u="sng" dirty="0" smtClean="0"/>
          </a:p>
        </p:txBody>
      </p:sp>
      <p:pic>
        <p:nvPicPr>
          <p:cNvPr id="4" name="Obrázek 3" descr="dláta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1484784"/>
            <a:ext cx="2205620" cy="5157192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Druhy dlát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2204864"/>
            <a:ext cx="4402832" cy="35109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600" dirty="0" smtClean="0"/>
              <a:t>3) </a:t>
            </a:r>
            <a:r>
              <a:rPr lang="cs-CZ" sz="3600" b="1" u="sng" dirty="0" smtClean="0"/>
              <a:t>Duté dláto </a:t>
            </a:r>
            <a:r>
              <a:rPr lang="cs-CZ" sz="3600" dirty="0" smtClean="0"/>
              <a:t>– má prohnutou čepel používá se k zapouštění oblých částí kování a ještě při řezbářství.   </a:t>
            </a:r>
          </a:p>
        </p:txBody>
      </p:sp>
      <p:pic>
        <p:nvPicPr>
          <p:cNvPr id="4" name="Obrázek 3" descr="dláta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2322" y="1484784"/>
            <a:ext cx="1794897" cy="5157192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Druhy dlát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19672" y="2060848"/>
            <a:ext cx="3898776" cy="4526280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4) </a:t>
            </a:r>
            <a:r>
              <a:rPr lang="cs-CZ" u="sng" dirty="0" smtClean="0"/>
              <a:t>Čepovací dláto </a:t>
            </a:r>
            <a:r>
              <a:rPr lang="cs-CZ" dirty="0" smtClean="0"/>
              <a:t>– se používá  ke zhotovování dlabů pro osazení čepů.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Druhy dlát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6237"/>
            <a:ext cx="4474840" cy="4526280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5) </a:t>
            </a:r>
            <a:r>
              <a:rPr lang="cs-CZ" u="sng" dirty="0" err="1" smtClean="0"/>
              <a:t>Zapouštěcí</a:t>
            </a:r>
            <a:r>
              <a:rPr lang="cs-CZ" u="sng" dirty="0" smtClean="0"/>
              <a:t> dláto </a:t>
            </a:r>
            <a:r>
              <a:rPr lang="cs-CZ" dirty="0" smtClean="0"/>
              <a:t>– se používá k zadlabávání závěsů u dveří a oken.</a:t>
            </a:r>
          </a:p>
        </p:txBody>
      </p:sp>
      <p:pic>
        <p:nvPicPr>
          <p:cNvPr id="4" name="Obrázek 3" descr="dláta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1628800"/>
            <a:ext cx="3291309" cy="4077072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Druhy dlát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1638747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6) </a:t>
            </a:r>
            <a:r>
              <a:rPr lang="cs-CZ" u="sng" dirty="0" err="1" smtClean="0"/>
              <a:t>Zadlabávací</a:t>
            </a:r>
            <a:r>
              <a:rPr lang="cs-CZ" u="sng" dirty="0" smtClean="0"/>
              <a:t> dláto </a:t>
            </a:r>
            <a:r>
              <a:rPr lang="cs-CZ" dirty="0" smtClean="0"/>
              <a:t>– se používá k zadlabávání zámků u zásuvek, dveří atd. </a:t>
            </a:r>
          </a:p>
        </p:txBody>
      </p:sp>
      <p:pic>
        <p:nvPicPr>
          <p:cNvPr id="4" name="Obrázek 3" descr="zapouštěcí dlá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3212976"/>
            <a:ext cx="6046440" cy="3082499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118</TotalTime>
  <Words>306</Words>
  <Application>Microsoft Office PowerPoint</Application>
  <PresentationFormat>Předvádění na obrazovce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Lití písma</vt:lpstr>
      <vt:lpstr>Snímek 1</vt:lpstr>
      <vt:lpstr>Druhy dlát </vt:lpstr>
      <vt:lpstr>Dláto se skládá</vt:lpstr>
      <vt:lpstr>Druhy dlát</vt:lpstr>
      <vt:lpstr>Druhy dlát</vt:lpstr>
      <vt:lpstr>Druhy dlát</vt:lpstr>
      <vt:lpstr>Druhy dlát</vt:lpstr>
      <vt:lpstr>Druhy dlát</vt:lpstr>
      <vt:lpstr>Druhy dlát</vt:lpstr>
      <vt:lpstr>Druhy dlát</vt:lpstr>
      <vt:lpstr>Druhy dlát</vt:lpstr>
      <vt:lpstr>Zdroje: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Jaromír</dc:creator>
  <cp:lastModifiedBy>Petr Braha</cp:lastModifiedBy>
  <cp:revision>21</cp:revision>
  <dcterms:created xsi:type="dcterms:W3CDTF">2012-12-20T21:06:11Z</dcterms:created>
  <dcterms:modified xsi:type="dcterms:W3CDTF">2013-12-16T10:37:24Z</dcterms:modified>
</cp:coreProperties>
</file>