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2" r:id="rId2"/>
    <p:sldId id="256" r:id="rId3"/>
    <p:sldId id="257" r:id="rId4"/>
    <p:sldId id="265" r:id="rId5"/>
    <p:sldId id="270" r:id="rId6"/>
    <p:sldId id="269" r:id="rId7"/>
    <p:sldId id="258" r:id="rId8"/>
    <p:sldId id="259" r:id="rId9"/>
    <p:sldId id="260" r:id="rId10"/>
    <p:sldId id="261" r:id="rId11"/>
    <p:sldId id="267" r:id="rId12"/>
    <p:sldId id="26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C26BA-6DAA-4F67-85E4-AE1E7F1080A9}" type="datetimeFigureOut">
              <a:rPr lang="cs-CZ" smtClean="0"/>
              <a:pPr/>
              <a:t>10.7.2013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2E364-68DE-4E9C-97C1-3415DD8DE85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831F-EC59-43C2-9856-C14DDDDA0C0B}" type="datetime1">
              <a:rPr lang="cs-CZ" smtClean="0"/>
              <a:pPr/>
              <a:t>10.7.2013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Integrovaná střední škola, Slaný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040-0ABF-492C-8C96-BA0EBDCF77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7C2E-4504-42B2-BC36-CD57D399912F}" type="datetime1">
              <a:rPr lang="cs-CZ" smtClean="0"/>
              <a:pPr/>
              <a:t>10.7.2013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Integrovaná střední škola, Slaný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040-0ABF-492C-8C96-BA0EBDCF77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F730-C525-48B8-BF09-EC2B926E4ED6}" type="datetime1">
              <a:rPr lang="cs-CZ" smtClean="0"/>
              <a:pPr/>
              <a:t>10.7.2013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Integrovaná střední škola, Slaný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040-0ABF-492C-8C96-BA0EBDCF77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80A0-3EA9-4B72-9CC9-777FC37D9391}" type="datetime1">
              <a:rPr lang="cs-CZ" smtClean="0"/>
              <a:pPr/>
              <a:t>10.7.2013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Integrovaná střední škola, Slaný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040-0ABF-492C-8C96-BA0EBDCF77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71F4-B937-4AF2-B679-598B7A61D72D}" type="datetime1">
              <a:rPr lang="cs-CZ" smtClean="0"/>
              <a:pPr/>
              <a:t>10.7.2013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Integrovaná střední škola, Slaný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040-0ABF-492C-8C96-BA0EBDCF77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7906-7313-43D5-9C48-6F8AD0B5392F}" type="datetime1">
              <a:rPr lang="cs-CZ" smtClean="0"/>
              <a:pPr/>
              <a:t>10.7.2013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Integrovaná střední škola, Slaný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040-0ABF-492C-8C96-BA0EBDCF77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65D9-25E6-4C33-BB33-8FF2442830F7}" type="datetime1">
              <a:rPr lang="cs-CZ" smtClean="0"/>
              <a:pPr/>
              <a:t>10.7.2013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Integrovaná střední škola, Slaný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040-0ABF-492C-8C96-BA0EBDCF77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AE0C-25B4-40E7-B747-66010013A174}" type="datetime1">
              <a:rPr lang="cs-CZ" smtClean="0"/>
              <a:pPr/>
              <a:t>10.7.2013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Integrovaná střední škola, Slaný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040-0ABF-492C-8C96-BA0EBDCF77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E4B9-D483-4E4A-B2F9-A10B943D6218}" type="datetime1">
              <a:rPr lang="cs-CZ" smtClean="0"/>
              <a:pPr/>
              <a:t>10.7.2013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Integrovaná střední škola, Slaný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040-0ABF-492C-8C96-BA0EBDCF77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C828A-1951-4B17-A6AF-5ECF3DFD345D}" type="datetime1">
              <a:rPr lang="cs-CZ" smtClean="0"/>
              <a:pPr/>
              <a:t>10.7.2013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Integrovaná střední škola, Slaný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040-0ABF-492C-8C96-BA0EBDCF77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EB24B-846D-4F87-B504-D14EDB52C9B6}" type="datetime1">
              <a:rPr lang="cs-CZ" smtClean="0"/>
              <a:pPr/>
              <a:t>10.7.2013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Integrovaná střední škola, Slaný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3040-0ABF-492C-8C96-BA0EBDCF77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A9D13-8CE5-48BA-AAE3-1732DD095786}" type="datetime1">
              <a:rPr lang="cs-CZ" smtClean="0"/>
              <a:pPr/>
              <a:t>10.7.2013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Integrovaná střední škola, Slaný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A3040-0ABF-492C-8C96-BA0EBDCF77E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3/31/Elektrick%C3%A9_odst%C5%99ediv%C3%A9_%C4%8Derpadlo_ze_strany,_%C3%9AV_K%C3%A1ran%C3%BD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Elektrick%C3%A9_odst%C5%99ediv%C3%A9_%C4%8Derpadlo_ze_strany,_%C3%9AV_K%C3%A1ran%C3%BD.jpg" TargetMode="External"/><Relationship Id="rId2" Type="http://schemas.openxmlformats.org/officeDocument/2006/relationships/hyperlink" Target="http://commons.wikimedia.org/wiki/File:Podolsk%C3%A1_vod%C3%A1rna_zevnit%C5%99_1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//upload.wikimedia.org/wikipedia/commons/8/87/Podolsk%C3%A1_vod%C3%A1rna_zevnit%C5%99_1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539552" y="1772816"/>
            <a:ext cx="8136904" cy="4680520"/>
          </a:xfrm>
        </p:spPr>
        <p:txBody>
          <a:bodyPr>
            <a:normAutofit fontScale="85000" lnSpcReduction="10000"/>
          </a:bodyPr>
          <a:lstStyle/>
          <a:p>
            <a:pPr marL="0" indent="17463">
              <a:buNone/>
              <a:tabLst>
                <a:tab pos="1978025" algn="l"/>
              </a:tabLst>
            </a:pPr>
            <a:r>
              <a:rPr lang="cs-CZ" sz="1800" b="1" dirty="0" smtClean="0"/>
              <a:t>Označení materiálu:</a:t>
            </a:r>
            <a:r>
              <a:rPr lang="cs-CZ" sz="1800" dirty="0" smtClean="0"/>
              <a:t> </a:t>
            </a:r>
            <a:r>
              <a:rPr lang="cs-CZ" sz="1800" smtClean="0"/>
              <a:t>	</a:t>
            </a:r>
            <a:r>
              <a:rPr lang="cs-CZ" sz="1800" smtClean="0"/>
              <a:t>VY_32_INOVACE_ZMAJA_VODARENSTVI_06</a:t>
            </a:r>
            <a:r>
              <a:rPr lang="cs-CZ" sz="1800" dirty="0" smtClean="0"/>
              <a:t>	 </a:t>
            </a:r>
          </a:p>
          <a:p>
            <a:pPr marL="0" indent="17463">
              <a:buNone/>
              <a:tabLst>
                <a:tab pos="1978025" algn="l"/>
              </a:tabLst>
            </a:pPr>
            <a:r>
              <a:rPr lang="cs-CZ" sz="1800" b="1" dirty="0" smtClean="0"/>
              <a:t>Název materiálu:</a:t>
            </a:r>
            <a:r>
              <a:rPr lang="cs-CZ" sz="1800" dirty="0" smtClean="0"/>
              <a:t>	</a:t>
            </a:r>
            <a:r>
              <a:rPr lang="cs-CZ" sz="1800" i="1" dirty="0" smtClean="0"/>
              <a:t>Zařízení </a:t>
            </a:r>
            <a:r>
              <a:rPr lang="cs-CZ" sz="1800" i="1" dirty="0" smtClean="0"/>
              <a:t>veřejného vodovodu I</a:t>
            </a:r>
            <a:r>
              <a:rPr lang="cs-CZ" sz="1800" dirty="0" smtClean="0"/>
              <a:t>	</a:t>
            </a:r>
          </a:p>
          <a:p>
            <a:pPr marL="0" indent="17463">
              <a:buNone/>
              <a:tabLst>
                <a:tab pos="1978025" algn="l"/>
              </a:tabLst>
            </a:pPr>
            <a:r>
              <a:rPr lang="cs-CZ" sz="1800" b="1" dirty="0" smtClean="0"/>
              <a:t>Tematická oblast:</a:t>
            </a:r>
            <a:r>
              <a:rPr lang="cs-CZ" sz="1800" dirty="0" smtClean="0"/>
              <a:t>	Vodárenství – 1. ročník instalatér</a:t>
            </a:r>
          </a:p>
          <a:p>
            <a:pPr marL="0" indent="17463">
              <a:buNone/>
              <a:tabLst>
                <a:tab pos="1978025" algn="l"/>
              </a:tabLst>
            </a:pPr>
            <a:r>
              <a:rPr lang="cs-CZ" sz="1800" b="1" dirty="0" smtClean="0"/>
              <a:t>Anotace</a:t>
            </a:r>
            <a:r>
              <a:rPr lang="cs-CZ" sz="1800" b="1" dirty="0" smtClean="0"/>
              <a:t>:</a:t>
            </a:r>
            <a:r>
              <a:rPr lang="cs-CZ" sz="1800" dirty="0" smtClean="0"/>
              <a:t>	</a:t>
            </a:r>
            <a:r>
              <a:rPr lang="cs-CZ" sz="1800" i="1" dirty="0" smtClean="0"/>
              <a:t>P</a:t>
            </a:r>
            <a:r>
              <a:rPr lang="en-US" sz="1800" i="1" dirty="0" err="1" smtClean="0"/>
              <a:t>rezentace</a:t>
            </a:r>
            <a:r>
              <a:rPr lang="en-US" sz="1800" i="1" dirty="0" smtClean="0"/>
              <a:t> </a:t>
            </a:r>
            <a:r>
              <a:rPr lang="cs-CZ" sz="1800" i="1" dirty="0" smtClean="0"/>
              <a:t>objasňuje význam a funkci</a:t>
            </a:r>
            <a:r>
              <a:rPr lang="en-US" sz="1800" i="1" dirty="0" smtClean="0"/>
              <a:t> </a:t>
            </a:r>
            <a:r>
              <a:rPr lang="cs-CZ" sz="1800" i="1" dirty="0" smtClean="0"/>
              <a:t> důležitých zařízení veřejného </a:t>
            </a:r>
            <a:r>
              <a:rPr lang="cs-CZ" sz="1800" i="1" dirty="0" smtClean="0"/>
              <a:t>	vodovodu</a:t>
            </a:r>
            <a:r>
              <a:rPr lang="cs-CZ" sz="1800" dirty="0" smtClean="0"/>
              <a:t> </a:t>
            </a:r>
          </a:p>
          <a:p>
            <a:pPr marL="0" indent="17463">
              <a:buNone/>
              <a:tabLst>
                <a:tab pos="1978025" algn="l"/>
              </a:tabLst>
            </a:pPr>
            <a:r>
              <a:rPr lang="cs-CZ" sz="1800" b="1" dirty="0" smtClean="0"/>
              <a:t>Očekávaný výstup:</a:t>
            </a:r>
            <a:r>
              <a:rPr lang="cs-CZ" sz="1800" dirty="0" smtClean="0"/>
              <a:t>	</a:t>
            </a:r>
            <a:r>
              <a:rPr lang="cs-CZ" sz="1800" i="1" dirty="0" smtClean="0"/>
              <a:t>Žák </a:t>
            </a:r>
            <a:r>
              <a:rPr lang="cs-CZ" sz="1800" i="1" dirty="0" smtClean="0"/>
              <a:t>vysvětlí význam  pramenní jímky, vodárny, vodojemu a čerpací stanice</a:t>
            </a:r>
            <a:r>
              <a:rPr lang="en-US" sz="1800" i="1" dirty="0" smtClean="0"/>
              <a:t>  </a:t>
            </a:r>
            <a:endParaRPr lang="cs-CZ" sz="1800" dirty="0" smtClean="0"/>
          </a:p>
          <a:p>
            <a:pPr marL="0" indent="17463">
              <a:buNone/>
              <a:tabLst>
                <a:tab pos="1978025" algn="l"/>
              </a:tabLst>
            </a:pPr>
            <a:r>
              <a:rPr lang="cs-CZ" sz="1800" b="1" dirty="0" smtClean="0"/>
              <a:t>Klíčová slova:	</a:t>
            </a:r>
            <a:r>
              <a:rPr lang="cs-CZ" sz="1800" i="1" dirty="0" smtClean="0"/>
              <a:t>Pramenní </a:t>
            </a:r>
            <a:r>
              <a:rPr lang="cs-CZ" sz="1800" i="1" dirty="0" smtClean="0"/>
              <a:t>jímka, vodojem, vodárna, čerpací stanice</a:t>
            </a:r>
            <a:endParaRPr lang="cs-CZ" sz="1800" dirty="0" smtClean="0"/>
          </a:p>
          <a:p>
            <a:pPr marL="0" indent="17463">
              <a:buNone/>
              <a:tabLst>
                <a:tab pos="1978025" algn="l"/>
              </a:tabLst>
            </a:pPr>
            <a:r>
              <a:rPr lang="cs-CZ" sz="1800" b="1" dirty="0" smtClean="0"/>
              <a:t>Metodika</a:t>
            </a:r>
            <a:r>
              <a:rPr lang="cs-CZ" sz="1800" b="1" dirty="0" smtClean="0"/>
              <a:t>:	</a:t>
            </a:r>
            <a:r>
              <a:rPr lang="en-US" sz="1800" dirty="0" err="1" smtClean="0"/>
              <a:t>Slouží</a:t>
            </a:r>
            <a:r>
              <a:rPr lang="en-US" sz="1800" dirty="0" smtClean="0"/>
              <a:t> </a:t>
            </a:r>
            <a:r>
              <a:rPr lang="en-US" sz="1800" dirty="0" err="1" smtClean="0"/>
              <a:t>jako</a:t>
            </a:r>
            <a:r>
              <a:rPr lang="en-US" sz="1800" dirty="0" smtClean="0"/>
              <a:t> </a:t>
            </a:r>
            <a:r>
              <a:rPr lang="en-US" sz="1800" dirty="0" err="1" smtClean="0"/>
              <a:t>podklad</a:t>
            </a:r>
            <a:r>
              <a:rPr lang="en-US" sz="1800" dirty="0" smtClean="0"/>
              <a:t> pro </a:t>
            </a:r>
            <a:r>
              <a:rPr lang="en-US" sz="1800" dirty="0" err="1" smtClean="0"/>
              <a:t>žáky</a:t>
            </a:r>
            <a:r>
              <a:rPr lang="en-US" sz="1800" dirty="0" smtClean="0"/>
              <a:t> k  </a:t>
            </a:r>
            <a:r>
              <a:rPr lang="en-US" sz="1800" dirty="0" err="1" smtClean="0"/>
              <a:t>procvičování</a:t>
            </a:r>
            <a:r>
              <a:rPr lang="en-US" sz="1800" dirty="0" smtClean="0"/>
              <a:t> v </a:t>
            </a:r>
            <a:r>
              <a:rPr lang="en-US" sz="1800" dirty="0" err="1" smtClean="0"/>
              <a:t>návaznosti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předcházející</a:t>
            </a:r>
            <a:r>
              <a:rPr lang="en-US" sz="1800" dirty="0" smtClean="0"/>
              <a:t> </a:t>
            </a:r>
            <a:r>
              <a:rPr lang="cs-CZ" sz="1800" dirty="0" smtClean="0"/>
              <a:t>	</a:t>
            </a:r>
            <a:r>
              <a:rPr lang="en-US" sz="1800" dirty="0" err="1" smtClean="0"/>
              <a:t>výklad</a:t>
            </a:r>
            <a:r>
              <a:rPr lang="en-US" sz="1800" dirty="0" smtClean="0"/>
              <a:t>. </a:t>
            </a:r>
            <a:r>
              <a:rPr lang="cs-CZ" sz="1800" dirty="0" smtClean="0"/>
              <a:t> </a:t>
            </a:r>
            <a:r>
              <a:rPr lang="en-US" sz="1800" dirty="0" err="1" smtClean="0"/>
              <a:t>Lze</a:t>
            </a:r>
            <a:r>
              <a:rPr lang="en-US" sz="1800" dirty="0" smtClean="0"/>
              <a:t> </a:t>
            </a:r>
            <a:r>
              <a:rPr lang="en-US" sz="1800" dirty="0" err="1" smtClean="0"/>
              <a:t>rozeslat</a:t>
            </a:r>
            <a:r>
              <a:rPr lang="en-US" sz="1800" dirty="0" smtClean="0"/>
              <a:t> </a:t>
            </a:r>
            <a:r>
              <a:rPr lang="en-US" sz="1800" dirty="0" err="1" smtClean="0"/>
              <a:t>žákům</a:t>
            </a:r>
            <a:r>
              <a:rPr lang="en-US" sz="1800" dirty="0" smtClean="0"/>
              <a:t> </a:t>
            </a:r>
            <a:r>
              <a:rPr lang="en-US" sz="1800" dirty="0" err="1" smtClean="0"/>
              <a:t>elektronicky</a:t>
            </a:r>
            <a:r>
              <a:rPr lang="en-US" sz="1800" dirty="0" smtClean="0"/>
              <a:t> </a:t>
            </a:r>
            <a:r>
              <a:rPr lang="en-US" sz="1800" dirty="0" err="1" smtClean="0"/>
              <a:t>či</a:t>
            </a:r>
            <a:r>
              <a:rPr lang="en-US" sz="1800" dirty="0" smtClean="0"/>
              <a:t> </a:t>
            </a:r>
            <a:r>
              <a:rPr lang="en-US" sz="1800" dirty="0" err="1" smtClean="0"/>
              <a:t>elektronicky</a:t>
            </a:r>
            <a:r>
              <a:rPr lang="en-US" sz="1800" dirty="0" smtClean="0"/>
              <a:t> </a:t>
            </a:r>
            <a:r>
              <a:rPr lang="en-US" sz="1800" dirty="0" err="1" smtClean="0"/>
              <a:t>prezentovat</a:t>
            </a:r>
            <a:r>
              <a:rPr lang="en-US" sz="1800" dirty="0" smtClean="0"/>
              <a:t> </a:t>
            </a:r>
            <a:r>
              <a:rPr lang="en-US" sz="1800" dirty="0" err="1" smtClean="0"/>
              <a:t>ve</a:t>
            </a:r>
            <a:r>
              <a:rPr lang="en-US" sz="1800" dirty="0" smtClean="0"/>
              <a:t> </a:t>
            </a:r>
            <a:r>
              <a:rPr lang="en-US" sz="1800" dirty="0" err="1" smtClean="0"/>
              <a:t>výuce</a:t>
            </a:r>
            <a:r>
              <a:rPr lang="en-US" sz="1800" dirty="0" smtClean="0"/>
              <a:t>.</a:t>
            </a:r>
            <a:endParaRPr lang="cs-CZ" sz="1800" dirty="0" smtClean="0"/>
          </a:p>
          <a:p>
            <a:pPr marL="0" indent="17463">
              <a:buNone/>
              <a:tabLst>
                <a:tab pos="1978025" algn="l"/>
              </a:tabLst>
            </a:pPr>
            <a:r>
              <a:rPr lang="cs-CZ" sz="1800" b="1" dirty="0" smtClean="0"/>
              <a:t>Obor:</a:t>
            </a:r>
            <a:r>
              <a:rPr lang="cs-CZ" sz="1800" dirty="0" smtClean="0"/>
              <a:t>	</a:t>
            </a:r>
            <a:r>
              <a:rPr lang="cs-CZ" sz="1800" i="1" dirty="0" smtClean="0"/>
              <a:t>Instalatér</a:t>
            </a:r>
            <a:r>
              <a:rPr lang="cs-CZ" sz="1800" dirty="0" smtClean="0"/>
              <a:t> </a:t>
            </a:r>
          </a:p>
          <a:p>
            <a:pPr marL="0" indent="17463">
              <a:buNone/>
              <a:tabLst>
                <a:tab pos="1978025" algn="l"/>
              </a:tabLst>
            </a:pPr>
            <a:r>
              <a:rPr lang="cs-CZ" sz="1800" b="1" dirty="0" smtClean="0"/>
              <a:t>Ročník:</a:t>
            </a:r>
            <a:r>
              <a:rPr lang="cs-CZ" sz="1800" dirty="0" smtClean="0"/>
              <a:t>	</a:t>
            </a:r>
            <a:r>
              <a:rPr lang="cs-CZ" sz="1800" i="1" dirty="0" smtClean="0"/>
              <a:t>1</a:t>
            </a:r>
            <a:r>
              <a:rPr lang="cs-CZ" sz="1800" dirty="0" smtClean="0"/>
              <a:t>. </a:t>
            </a:r>
          </a:p>
          <a:p>
            <a:pPr marL="0" indent="17463">
              <a:buNone/>
              <a:tabLst>
                <a:tab pos="1978025" algn="l"/>
              </a:tabLst>
            </a:pPr>
            <a:r>
              <a:rPr lang="cs-CZ" sz="1800" b="1" dirty="0" smtClean="0"/>
              <a:t>Autor</a:t>
            </a:r>
            <a:r>
              <a:rPr lang="cs-CZ" sz="1800" b="1" dirty="0" smtClean="0"/>
              <a:t>:</a:t>
            </a:r>
            <a:r>
              <a:rPr lang="cs-CZ" sz="1800" dirty="0" smtClean="0"/>
              <a:t>  	</a:t>
            </a:r>
            <a:r>
              <a:rPr lang="cs-CZ" sz="1800" dirty="0" smtClean="0"/>
              <a:t>Mgr. Jan Zmátlík</a:t>
            </a:r>
            <a:endParaRPr lang="cs-CZ" sz="1800" dirty="0" smtClean="0"/>
          </a:p>
          <a:p>
            <a:pPr marL="0" indent="17463">
              <a:buNone/>
              <a:tabLst>
                <a:tab pos="1978025" algn="l"/>
              </a:tabLst>
            </a:pPr>
            <a:r>
              <a:rPr lang="cs-CZ" sz="1800" b="1" dirty="0" smtClean="0"/>
              <a:t>Zpracováno dne: 	</a:t>
            </a:r>
            <a:r>
              <a:rPr lang="cs-CZ" sz="1800" dirty="0" smtClean="0"/>
              <a:t>5.9.2012</a:t>
            </a:r>
            <a:endParaRPr lang="cs-CZ" sz="1800" dirty="0" smtClean="0"/>
          </a:p>
          <a:p>
            <a:pPr marL="0" indent="17463">
              <a:buNone/>
              <a:tabLst>
                <a:tab pos="1978025" algn="l"/>
              </a:tabLst>
            </a:pPr>
            <a:r>
              <a:rPr lang="cs-CZ" sz="1800" dirty="0" smtClean="0"/>
              <a:t> </a:t>
            </a:r>
          </a:p>
          <a:p>
            <a:pPr marL="0" indent="17463">
              <a:buNone/>
              <a:tabLst>
                <a:tab pos="1978025" algn="l"/>
              </a:tabLst>
            </a:pPr>
            <a:r>
              <a:rPr lang="en-US" sz="1800" dirty="0" err="1" smtClean="0"/>
              <a:t>Prohlašuji</a:t>
            </a:r>
            <a:r>
              <a:rPr lang="en-US" sz="1800" dirty="0" smtClean="0"/>
              <a:t>, </a:t>
            </a:r>
            <a:r>
              <a:rPr lang="en-US" sz="1800" dirty="0" err="1" smtClean="0"/>
              <a:t>že</a:t>
            </a:r>
            <a:r>
              <a:rPr lang="en-US" sz="1800" dirty="0" smtClean="0"/>
              <a:t> </a:t>
            </a:r>
            <a:r>
              <a:rPr lang="en-US" sz="1800" dirty="0" err="1" smtClean="0"/>
              <a:t>při</a:t>
            </a:r>
            <a:r>
              <a:rPr lang="en-US" sz="1800" dirty="0" smtClean="0"/>
              <a:t> </a:t>
            </a:r>
            <a:r>
              <a:rPr lang="en-US" sz="1800" dirty="0" err="1" smtClean="0"/>
              <a:t>tvorbě</a:t>
            </a:r>
            <a:r>
              <a:rPr lang="en-US" sz="1800" dirty="0" smtClean="0"/>
              <a:t> </a:t>
            </a:r>
            <a:r>
              <a:rPr lang="en-US" sz="1800" dirty="0" err="1" smtClean="0"/>
              <a:t>výukového</a:t>
            </a:r>
            <a:r>
              <a:rPr lang="en-US" sz="1800" dirty="0" smtClean="0"/>
              <a:t> </a:t>
            </a:r>
            <a:r>
              <a:rPr lang="en-US" sz="1800" dirty="0" err="1" smtClean="0"/>
              <a:t>materiálu</a:t>
            </a:r>
            <a:r>
              <a:rPr lang="en-US" sz="1800" dirty="0" smtClean="0"/>
              <a:t> </a:t>
            </a:r>
            <a:r>
              <a:rPr lang="en-US" sz="1800" dirty="0" err="1" smtClean="0"/>
              <a:t>jsem</a:t>
            </a:r>
            <a:r>
              <a:rPr lang="en-US" sz="1800" dirty="0" smtClean="0"/>
              <a:t> </a:t>
            </a:r>
            <a:r>
              <a:rPr lang="en-US" sz="1800" dirty="0" err="1" smtClean="0"/>
              <a:t>respektoval</a:t>
            </a:r>
            <a:r>
              <a:rPr lang="en-US" sz="1800" dirty="0" smtClean="0"/>
              <a:t>(a) </a:t>
            </a:r>
            <a:r>
              <a:rPr lang="en-US" sz="1800" dirty="0" err="1" smtClean="0"/>
              <a:t>všeobecně</a:t>
            </a:r>
            <a:r>
              <a:rPr lang="en-US" sz="1800" dirty="0" smtClean="0"/>
              <a:t> </a:t>
            </a:r>
            <a:r>
              <a:rPr lang="en-US" sz="1800" dirty="0" err="1" smtClean="0"/>
              <a:t>užívané</a:t>
            </a:r>
            <a:r>
              <a:rPr lang="en-US" sz="1800" dirty="0" smtClean="0"/>
              <a:t> </a:t>
            </a:r>
            <a:r>
              <a:rPr lang="en-US" sz="1800" dirty="0" err="1" smtClean="0"/>
              <a:t>právní</a:t>
            </a:r>
            <a:r>
              <a:rPr lang="en-US" sz="1800" dirty="0" smtClean="0"/>
              <a:t> a </a:t>
            </a:r>
            <a:r>
              <a:rPr lang="en-US" sz="1800" dirty="0" err="1" smtClean="0"/>
              <a:t>morální</a:t>
            </a:r>
            <a:r>
              <a:rPr lang="en-US" sz="1800" dirty="0" smtClean="0"/>
              <a:t> </a:t>
            </a:r>
            <a:r>
              <a:rPr lang="en-US" sz="1800" dirty="0" err="1" smtClean="0"/>
              <a:t>zvyklosti</a:t>
            </a:r>
            <a:r>
              <a:rPr lang="en-US" sz="1800" dirty="0" smtClean="0"/>
              <a:t>, </a:t>
            </a:r>
            <a:r>
              <a:rPr lang="en-US" sz="1800" dirty="0" err="1" smtClean="0"/>
              <a:t>autorská</a:t>
            </a:r>
            <a:r>
              <a:rPr lang="en-US" sz="1800" dirty="0" smtClean="0"/>
              <a:t> a </a:t>
            </a:r>
            <a:r>
              <a:rPr lang="en-US" sz="1800" dirty="0" err="1" smtClean="0"/>
              <a:t>jiná</a:t>
            </a:r>
            <a:r>
              <a:rPr lang="en-US" sz="1800" dirty="0" smtClean="0"/>
              <a:t> </a:t>
            </a:r>
            <a:r>
              <a:rPr lang="en-US" sz="1800" dirty="0" err="1" smtClean="0"/>
              <a:t>práva</a:t>
            </a:r>
            <a:r>
              <a:rPr lang="en-US" sz="1800" dirty="0" smtClean="0"/>
              <a:t> </a:t>
            </a:r>
            <a:r>
              <a:rPr lang="en-US" sz="1800" dirty="0" err="1" smtClean="0"/>
              <a:t>třetích</a:t>
            </a:r>
            <a:r>
              <a:rPr lang="en-US" sz="1800" dirty="0" smtClean="0"/>
              <a:t> </a:t>
            </a:r>
            <a:r>
              <a:rPr lang="en-US" sz="1800" dirty="0" err="1" smtClean="0"/>
              <a:t>osob</a:t>
            </a:r>
            <a:r>
              <a:rPr lang="en-US" sz="1800" dirty="0" smtClean="0"/>
              <a:t>, </a:t>
            </a:r>
            <a:r>
              <a:rPr lang="en-US" sz="1800" dirty="0" err="1" smtClean="0"/>
              <a:t>zejména</a:t>
            </a:r>
            <a:r>
              <a:rPr lang="en-US" sz="1800" dirty="0" smtClean="0"/>
              <a:t> </a:t>
            </a:r>
            <a:r>
              <a:rPr lang="en-US" sz="1800" dirty="0" err="1" smtClean="0"/>
              <a:t>práva</a:t>
            </a:r>
            <a:r>
              <a:rPr lang="en-US" sz="1800" dirty="0" smtClean="0"/>
              <a:t> </a:t>
            </a:r>
            <a:r>
              <a:rPr lang="en-US" sz="1800" dirty="0" err="1" smtClean="0"/>
              <a:t>duševního</a:t>
            </a:r>
            <a:r>
              <a:rPr lang="en-US" sz="1800" dirty="0" smtClean="0"/>
              <a:t> </a:t>
            </a:r>
            <a:r>
              <a:rPr lang="en-US" sz="1800" dirty="0" err="1" smtClean="0"/>
              <a:t>vlastnictví</a:t>
            </a:r>
            <a:r>
              <a:rPr lang="en-US" sz="1800" dirty="0" smtClean="0"/>
              <a:t> (</a:t>
            </a:r>
            <a:r>
              <a:rPr lang="en-US" sz="1800" dirty="0" err="1" smtClean="0"/>
              <a:t>např</a:t>
            </a:r>
            <a:r>
              <a:rPr lang="en-US" sz="1800" dirty="0" smtClean="0"/>
              <a:t>. </a:t>
            </a:r>
            <a:r>
              <a:rPr lang="en-US" sz="1800" dirty="0" err="1" smtClean="0"/>
              <a:t>práva</a:t>
            </a:r>
            <a:r>
              <a:rPr lang="en-US" sz="1800" dirty="0" smtClean="0"/>
              <a:t> k </a:t>
            </a:r>
            <a:r>
              <a:rPr lang="en-US" sz="1800" dirty="0" err="1" smtClean="0"/>
              <a:t>obchodní</a:t>
            </a:r>
            <a:r>
              <a:rPr lang="en-US" sz="1800" dirty="0" smtClean="0"/>
              <a:t> </a:t>
            </a:r>
            <a:r>
              <a:rPr lang="en-US" sz="1800" dirty="0" err="1" smtClean="0"/>
              <a:t>firmě</a:t>
            </a:r>
            <a:r>
              <a:rPr lang="en-US" sz="1800" dirty="0" smtClean="0"/>
              <a:t>, </a:t>
            </a:r>
            <a:r>
              <a:rPr lang="en-US" sz="1800" dirty="0" err="1" smtClean="0"/>
              <a:t>autorská</a:t>
            </a:r>
            <a:r>
              <a:rPr lang="en-US" sz="1800" dirty="0" smtClean="0"/>
              <a:t> </a:t>
            </a:r>
            <a:r>
              <a:rPr lang="en-US" sz="1800" dirty="0" err="1" smtClean="0"/>
              <a:t>práva</a:t>
            </a:r>
            <a:r>
              <a:rPr lang="en-US" sz="1800" dirty="0" smtClean="0"/>
              <a:t> k software, k </a:t>
            </a:r>
            <a:r>
              <a:rPr lang="en-US" sz="1800" dirty="0" err="1" smtClean="0"/>
              <a:t>filmovým</a:t>
            </a:r>
            <a:r>
              <a:rPr lang="en-US" sz="1800" dirty="0" smtClean="0"/>
              <a:t>, </a:t>
            </a:r>
            <a:r>
              <a:rPr lang="en-US" sz="1800" dirty="0" err="1" smtClean="0"/>
              <a:t>hudebním</a:t>
            </a:r>
            <a:r>
              <a:rPr lang="en-US" sz="1800" dirty="0" smtClean="0"/>
              <a:t> a </a:t>
            </a:r>
            <a:r>
              <a:rPr lang="en-US" sz="1800" dirty="0" err="1" smtClean="0"/>
              <a:t>fotografickým</a:t>
            </a:r>
            <a:r>
              <a:rPr lang="en-US" sz="1800" dirty="0" smtClean="0"/>
              <a:t> </a:t>
            </a:r>
            <a:r>
              <a:rPr lang="en-US" sz="1800" dirty="0" err="1" smtClean="0"/>
              <a:t>dílům</a:t>
            </a:r>
            <a:r>
              <a:rPr lang="en-US" sz="1800" dirty="0" smtClean="0"/>
              <a:t> </a:t>
            </a:r>
            <a:r>
              <a:rPr lang="en-US" sz="1800" dirty="0" err="1" smtClean="0"/>
              <a:t>nebo</a:t>
            </a:r>
            <a:r>
              <a:rPr lang="en-US" sz="1800" dirty="0" smtClean="0"/>
              <a:t> </a:t>
            </a:r>
            <a:r>
              <a:rPr lang="en-US" sz="1800" dirty="0" err="1" smtClean="0"/>
              <a:t>práva</a:t>
            </a:r>
            <a:r>
              <a:rPr lang="en-US" sz="1800" dirty="0" smtClean="0"/>
              <a:t> k </a:t>
            </a:r>
            <a:r>
              <a:rPr lang="en-US" sz="1800" dirty="0" err="1" smtClean="0"/>
              <a:t>ochranným</a:t>
            </a:r>
            <a:r>
              <a:rPr lang="en-US" sz="1800" dirty="0" smtClean="0"/>
              <a:t> </a:t>
            </a:r>
            <a:r>
              <a:rPr lang="en-US" sz="1800" dirty="0" err="1" smtClean="0"/>
              <a:t>známkám</a:t>
            </a:r>
            <a:r>
              <a:rPr lang="en-US" sz="1800" dirty="0" smtClean="0"/>
              <a:t>) </a:t>
            </a:r>
            <a:r>
              <a:rPr lang="en-US" sz="1800" dirty="0" err="1" smtClean="0"/>
              <a:t>dle</a:t>
            </a:r>
            <a:r>
              <a:rPr lang="en-US" sz="1800" dirty="0" smtClean="0"/>
              <a:t> </a:t>
            </a:r>
            <a:r>
              <a:rPr lang="en-US" sz="1800" dirty="0" err="1" smtClean="0"/>
              <a:t>zákona</a:t>
            </a:r>
            <a:r>
              <a:rPr lang="en-US" sz="1800" dirty="0" smtClean="0"/>
              <a:t> 121/2000 Sb. (</a:t>
            </a:r>
            <a:r>
              <a:rPr lang="en-US" sz="1800" dirty="0" err="1" smtClean="0"/>
              <a:t>autorský</a:t>
            </a:r>
            <a:r>
              <a:rPr lang="en-US" sz="1800" dirty="0" smtClean="0"/>
              <a:t> </a:t>
            </a:r>
            <a:r>
              <a:rPr lang="en-US" sz="1800" dirty="0" err="1" smtClean="0"/>
              <a:t>zákon</a:t>
            </a:r>
            <a:r>
              <a:rPr lang="en-US" sz="1800" dirty="0" smtClean="0"/>
              <a:t>). </a:t>
            </a:r>
            <a:r>
              <a:rPr lang="en-US" sz="1800" dirty="0" err="1" smtClean="0"/>
              <a:t>Nesu</a:t>
            </a:r>
            <a:r>
              <a:rPr lang="en-US" sz="1800" dirty="0" smtClean="0"/>
              <a:t> </a:t>
            </a:r>
            <a:r>
              <a:rPr lang="en-US" sz="1800" dirty="0" err="1" smtClean="0"/>
              <a:t>veškerou</a:t>
            </a:r>
            <a:r>
              <a:rPr lang="en-US" sz="1800" dirty="0" smtClean="0"/>
              <a:t> </a:t>
            </a:r>
            <a:r>
              <a:rPr lang="en-US" sz="1800" dirty="0" err="1" smtClean="0"/>
              <a:t>právní</a:t>
            </a:r>
            <a:r>
              <a:rPr lang="en-US" sz="1800" dirty="0" smtClean="0"/>
              <a:t> </a:t>
            </a:r>
            <a:r>
              <a:rPr lang="en-US" sz="1800" dirty="0" err="1" smtClean="0"/>
              <a:t>odpovědnost</a:t>
            </a:r>
            <a:r>
              <a:rPr lang="en-US" sz="1800" dirty="0" smtClean="0"/>
              <a:t> </a:t>
            </a:r>
            <a:r>
              <a:rPr lang="en-US" sz="1800" dirty="0" err="1" smtClean="0"/>
              <a:t>za</a:t>
            </a:r>
            <a:r>
              <a:rPr lang="en-US" sz="1800" dirty="0" smtClean="0"/>
              <a:t> </a:t>
            </a:r>
            <a:r>
              <a:rPr lang="en-US" sz="1800" dirty="0" err="1" smtClean="0"/>
              <a:t>obsah</a:t>
            </a:r>
            <a:r>
              <a:rPr lang="en-US" sz="1800" dirty="0" smtClean="0"/>
              <a:t> a </a:t>
            </a:r>
            <a:r>
              <a:rPr lang="en-US" sz="1800" dirty="0" err="1" smtClean="0"/>
              <a:t>původ</a:t>
            </a:r>
            <a:r>
              <a:rPr lang="en-US" sz="1800" dirty="0" smtClean="0"/>
              <a:t> </a:t>
            </a:r>
            <a:r>
              <a:rPr lang="en-US" sz="1800" dirty="0" err="1" smtClean="0"/>
              <a:t>svého</a:t>
            </a:r>
            <a:r>
              <a:rPr lang="en-US" sz="1800" dirty="0" smtClean="0"/>
              <a:t> </a:t>
            </a:r>
            <a:r>
              <a:rPr lang="en-US" sz="1800" dirty="0" err="1" smtClean="0"/>
              <a:t>díla</a:t>
            </a:r>
            <a:r>
              <a:rPr lang="en-US" sz="1800" dirty="0" smtClean="0"/>
              <a:t>.</a:t>
            </a:r>
            <a:endParaRPr lang="cs-CZ" sz="1800" dirty="0" smtClean="0"/>
          </a:p>
          <a:p>
            <a:pPr marL="0" indent="17463">
              <a:tabLst>
                <a:tab pos="1978025" algn="l"/>
              </a:tabLst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Integrovaná střední škola, Slaný</a:t>
            </a:r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624" y="188640"/>
            <a:ext cx="6081712" cy="1485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0"/>
          </a:gra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dirty="0" smtClean="0"/>
              <a:t>Čerpadlo </a:t>
            </a:r>
            <a:endParaRPr lang="cs-CZ" dirty="0"/>
          </a:p>
        </p:txBody>
      </p:sp>
      <p:pic>
        <p:nvPicPr>
          <p:cNvPr id="7170" name="Picture 2" descr="File:Elektrické odstředivé čerpadlo ze strany, ÚV Káraný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556792"/>
            <a:ext cx="6768752" cy="4509682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7092280" y="609329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Obr.č.3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Integrovaná střední škola, Slaný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0"/>
          </a:gra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dirty="0" smtClean="0"/>
              <a:t>Odkazy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Obrázek č. 1 Podolská vodárna      </a:t>
            </a:r>
            <a:r>
              <a:rPr lang="cs-CZ" sz="2000" dirty="0" smtClean="0">
                <a:hlinkClick r:id="rId2"/>
              </a:rPr>
              <a:t>http://commons.wikimedia.org/wiki/File:Podolsk%C3%A1_vod%C3%A1rna_zevnit%C5%99_1.JPG</a:t>
            </a:r>
            <a:endParaRPr lang="cs-CZ" sz="2000" dirty="0" smtClean="0"/>
          </a:p>
          <a:p>
            <a:r>
              <a:rPr lang="cs-CZ" sz="2000" dirty="0" smtClean="0"/>
              <a:t>Obrázek č.2 Věžový vodojem - Vlastní tvorba.</a:t>
            </a:r>
          </a:p>
          <a:p>
            <a:r>
              <a:rPr lang="cs-CZ" sz="2000" dirty="0" smtClean="0"/>
              <a:t>Obrázek č. 3 Elektrické odstředivé čerpadlo</a:t>
            </a:r>
          </a:p>
          <a:p>
            <a:pPr>
              <a:buNone/>
            </a:pPr>
            <a:r>
              <a:rPr lang="cs-CZ" sz="2000" dirty="0" smtClean="0"/>
              <a:t>	</a:t>
            </a:r>
            <a:r>
              <a:rPr lang="cs-CZ" sz="2000" dirty="0" smtClean="0">
                <a:hlinkClick r:id="rId3"/>
              </a:rPr>
              <a:t>http://commons.wikimedia.org/wiki/File:Elektrick%C3%A9_odst%C5%99ediv%C3%A9_%C4%8Derpadlo_ze_strany,_%C3%9AV_K%C3%A1ran%C3%BD.jpg</a:t>
            </a:r>
            <a:endParaRPr lang="cs-CZ" sz="2000" dirty="0" smtClean="0"/>
          </a:p>
          <a:p>
            <a:pPr>
              <a:buNone/>
            </a:pP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Integrovaná střední škola, Slaný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144016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0"/>
          </a:gra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dirty="0" smtClean="0"/>
              <a:t>Konec prezentace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Integrovaná střední škola, Slaný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0"/>
          </a:gra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dirty="0" smtClean="0"/>
              <a:t>Zařízení veřejného vodovodu 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9898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0"/>
          </a:gra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Pramenní jímka, vodojem, vodárna a čerpací stanice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Integrovaná střední škola, Slaný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0"/>
          </a:gra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dirty="0" smtClean="0"/>
              <a:t>Pramenní jímka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 zařízení pro zachycení zdroje vody, pramene</a:t>
            </a:r>
          </a:p>
          <a:p>
            <a:r>
              <a:rPr lang="cs-CZ" dirty="0" smtClean="0"/>
              <a:t>Může být jímací zářez, studna</a:t>
            </a:r>
          </a:p>
          <a:p>
            <a:r>
              <a:rPr lang="cs-CZ" dirty="0" smtClean="0"/>
              <a:t>Je místem, kde může být připojeno vodovodní potrubí </a:t>
            </a:r>
          </a:p>
          <a:p>
            <a:r>
              <a:rPr lang="cs-CZ" dirty="0" smtClean="0"/>
              <a:t>Buduje se v místech zdroje vody</a:t>
            </a:r>
          </a:p>
          <a:p>
            <a:r>
              <a:rPr lang="cs-CZ" dirty="0" smtClean="0"/>
              <a:t>Zdroj vody může být různě vydatný – pro vlastní potřebu nebo pro větší odběr vody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Integrovaná střední škola, Slaný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0"/>
          </a:gra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dirty="0" smtClean="0"/>
              <a:t>Vodárna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Autofit/>
          </a:bodyPr>
          <a:lstStyle/>
          <a:p>
            <a:r>
              <a:rPr lang="cs-CZ" dirty="0" smtClean="0"/>
              <a:t>Vodárna je stavba se zařízením pro jímání, úpravu a následně dopravu vody do vodojemu</a:t>
            </a:r>
            <a:endParaRPr lang="cs-CZ" u="sng" dirty="0" smtClean="0"/>
          </a:p>
          <a:p>
            <a:r>
              <a:rPr lang="cs-CZ" dirty="0" smtClean="0"/>
              <a:t>Je zařízením, kde se voda z vodního zdroje upraví tak, aby se stala pitnou</a:t>
            </a:r>
          </a:p>
          <a:p>
            <a:r>
              <a:rPr lang="cs-CZ" dirty="0" smtClean="0"/>
              <a:t>Voda do vodárny je přivedena potrubím ze zdroje vody</a:t>
            </a:r>
          </a:p>
          <a:p>
            <a:r>
              <a:rPr lang="cs-CZ" dirty="0" smtClean="0"/>
              <a:t>Voda z vodárny je přiváděcím potrubím (řádem) vedena do vodojemu</a:t>
            </a:r>
          </a:p>
          <a:p>
            <a:r>
              <a:rPr lang="cs-CZ" dirty="0" smtClean="0"/>
              <a:t>Vodárna se může nacházet na okraji města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Integrovaná střední škola, Slaný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0"/>
          </a:gra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dirty="0" smtClean="0"/>
              <a:t>Provoz vodárny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Kvalita přiváděné vody se ověřuje rozbory</a:t>
            </a:r>
          </a:p>
          <a:p>
            <a:r>
              <a:rPr lang="cs-CZ" dirty="0" smtClean="0"/>
              <a:t>U vody se ověřují fyzikální, chemické a mikrobiologické vlastnosti</a:t>
            </a:r>
          </a:p>
          <a:p>
            <a:r>
              <a:rPr lang="cs-CZ" dirty="0" smtClean="0"/>
              <a:t>Ověřuje se a upravuje se obsah některých látek zejména manganu a železa</a:t>
            </a:r>
          </a:p>
          <a:p>
            <a:r>
              <a:rPr lang="cs-CZ" dirty="0" smtClean="0"/>
              <a:t>Provádí se odkyselení a dezinfekce vody</a:t>
            </a:r>
          </a:p>
          <a:p>
            <a:r>
              <a:rPr lang="cs-CZ" dirty="0" smtClean="0"/>
              <a:t>Z povrchových vod se odstraňují rozpustné i nerozpustné látky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Integrovaná střední škola, Slaný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0"/>
          </a:gra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dirty="0" smtClean="0"/>
              <a:t>Vodárna</a:t>
            </a:r>
            <a:endParaRPr lang="cs-CZ" dirty="0"/>
          </a:p>
        </p:txBody>
      </p:sp>
      <p:pic>
        <p:nvPicPr>
          <p:cNvPr id="1026" name="Picture 2" descr="File:Podolská vodárna zevnitř 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12776"/>
            <a:ext cx="6336704" cy="468052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6516216" y="616530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č.1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Integrovaná střední škola, Slaný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0"/>
          </a:gra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dirty="0" smtClean="0"/>
              <a:t>Vodojem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6449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Je obvykle podzemní nebo věžový nadzemní a v jeho blízkosti se může nacházet úpravna vody</a:t>
            </a:r>
          </a:p>
          <a:p>
            <a:r>
              <a:rPr lang="cs-CZ" dirty="0" smtClean="0"/>
              <a:t>Je zásobní nádrž (obvykle betonová)</a:t>
            </a:r>
          </a:p>
          <a:p>
            <a:r>
              <a:rPr lang="cs-CZ" dirty="0" smtClean="0"/>
              <a:t>Zajišťuje dostatek vody a dostatečný tlak vody ve vodovodním řádu</a:t>
            </a:r>
          </a:p>
          <a:p>
            <a:r>
              <a:rPr lang="cs-CZ" dirty="0" smtClean="0"/>
              <a:t>Plní se gravitačně nebo čerpadly</a:t>
            </a:r>
          </a:p>
          <a:p>
            <a:r>
              <a:rPr lang="cs-CZ" dirty="0" smtClean="0"/>
              <a:t>Upravená voda se kontroluje rozborem v laboratoři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Integrovaná střední škola, Slaný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0"/>
          </a:gra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dirty="0" smtClean="0"/>
              <a:t>Věžový vodojem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512364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ovéPole 3"/>
          <p:cNvSpPr txBox="1"/>
          <p:nvPr/>
        </p:nvSpPr>
        <p:spPr>
          <a:xfrm>
            <a:off x="7020272" y="58772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Obr.č.2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Integrovaná střední škola, Slaný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0"/>
          </a:gra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dirty="0" smtClean="0"/>
              <a:t>Čerpací stanice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Zajišťuje čerpání vody ve výtlačném vodovodu a doplňuje vodu do vodojemu</a:t>
            </a:r>
          </a:p>
          <a:p>
            <a:r>
              <a:rPr lang="cs-CZ" dirty="0" smtClean="0"/>
              <a:t>Hlavním zařízením jsou čerpadla</a:t>
            </a:r>
          </a:p>
          <a:p>
            <a:r>
              <a:rPr lang="cs-CZ" dirty="0" smtClean="0"/>
              <a:t>Další zařízení jsou armatury</a:t>
            </a:r>
          </a:p>
          <a:p>
            <a:r>
              <a:rPr lang="cs-CZ" dirty="0" smtClean="0"/>
              <a:t>Nachází se poblíž zdroje vody, vodárny nebo vodojemu</a:t>
            </a:r>
          </a:p>
          <a:p>
            <a:r>
              <a:rPr lang="cs-CZ" dirty="0" smtClean="0"/>
              <a:t>Provoz čerpadel znamená spotřebu elektrické energie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Integrovaná střední škola, Slaný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344</Words>
  <Application>Microsoft Office PowerPoint</Application>
  <PresentationFormat>Předvádění na obrazovce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Snímek 1</vt:lpstr>
      <vt:lpstr>Zařízení veřejného vodovodu I</vt:lpstr>
      <vt:lpstr>Pramenní jímka</vt:lpstr>
      <vt:lpstr>Vodárna</vt:lpstr>
      <vt:lpstr>Provoz vodárny</vt:lpstr>
      <vt:lpstr>Vodárna</vt:lpstr>
      <vt:lpstr>Vodojem</vt:lpstr>
      <vt:lpstr>Věžový vodojem </vt:lpstr>
      <vt:lpstr>Čerpací stanice </vt:lpstr>
      <vt:lpstr>Čerpadlo </vt:lpstr>
      <vt:lpstr>Odkazy</vt:lpstr>
      <vt:lpstr>Konec prezentace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Rozvod vody a kanalizace</dc:title>
  <dc:creator>admin</dc:creator>
  <cp:lastModifiedBy>Hana</cp:lastModifiedBy>
  <cp:revision>55</cp:revision>
  <dcterms:created xsi:type="dcterms:W3CDTF">2012-12-22T18:48:59Z</dcterms:created>
  <dcterms:modified xsi:type="dcterms:W3CDTF">2013-07-10T07:23:23Z</dcterms:modified>
</cp:coreProperties>
</file>