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38FB32-7DC8-489D-B4DA-43F9946EE32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6412D5-F9F1-466D-8A23-3A72BF11A3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6IsEoLJza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24936" cy="468052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Označení materiálu: 	 	VY_32_INOVACE_JANJA_VYRZARIZENI_T_03</a:t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Název materiálu:		Srovnávačky</a:t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Tematická oblast:		Výrobní zařízení 2. </a:t>
            </a: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ročník</a:t>
            </a: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Anotace:			Prezentace vysvětluje žákům  základní  rozdělení 					srovnávaček</a:t>
            </a:r>
            <a:r>
              <a:rPr lang="cs-CZ" sz="1300" i="1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i="1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Očekávaný výstup:	 	Orientace v problematice rozdělení  srovnávaček</a:t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Klíčová slova:		srovnávačka,ruční posuv, nožová hřídel.</a:t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Metodika:			 Podklad pro výklad učiva</a:t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pt-BR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Obor:			</a:t>
            </a: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 Truhlář</a:t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pt-BR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	 		</a:t>
            </a:r>
            <a:br>
              <a:rPr lang="pt-BR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Ročník:			2.</a:t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Autor: 			Bc. Jaromír Janovský</a:t>
            </a:r>
            <a:br>
              <a:rPr lang="cs-CZ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pl-PL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pl-PL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pl-PL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Zpracováno dne:		30. 9. 2012</a:t>
            </a:r>
            <a:br>
              <a:rPr lang="pl-PL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pl-PL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/>
            </a:r>
            <a:br>
              <a:rPr lang="pl-PL" sz="13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</a:br>
            <a:r>
              <a:rPr lang="cs-CZ" sz="1100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+mn-lt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dirty="0">
              <a:ln w="5000" cmpd="sng">
                <a:noFill/>
                <a:prstDash val="solid"/>
              </a:ln>
              <a:effectLst>
                <a:outerShdw blurRad="50800" dist="38100" dir="5400000" algn="t" rotWithShape="0">
                  <a:prstClr val="black"/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2420888"/>
            <a:ext cx="8964488" cy="413305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Technické údaje stroje: </a:t>
            </a:r>
          </a:p>
          <a:p>
            <a:pPr algn="ctr"/>
            <a:r>
              <a:rPr lang="cs-CZ" sz="2400" dirty="0" smtClean="0"/>
              <a:t>Největší šířka srovnávaného materiálů ( mm )  	 500</a:t>
            </a:r>
          </a:p>
          <a:p>
            <a:pPr algn="ctr"/>
            <a:r>
              <a:rPr lang="cs-CZ" sz="2400" dirty="0" smtClean="0"/>
              <a:t>Nožová hřídel: průměr válce ( mm)			125</a:t>
            </a:r>
          </a:p>
          <a:p>
            <a:pPr algn="ctr"/>
            <a:r>
              <a:rPr lang="cs-CZ" sz="2400" dirty="0" smtClean="0"/>
              <a:t>Počet nožů		4</a:t>
            </a:r>
          </a:p>
          <a:p>
            <a:pPr algn="ctr"/>
            <a:r>
              <a:rPr lang="cs-CZ" sz="2400" dirty="0" smtClean="0"/>
              <a:t>Počet otáček ( min </a:t>
            </a:r>
            <a:r>
              <a:rPr lang="cs-CZ" sz="2400" dirty="0" smtClean="0">
                <a:latin typeface="Constantia"/>
              </a:rPr>
              <a:t>⁻¹ )		5000</a:t>
            </a:r>
          </a:p>
          <a:p>
            <a:pPr algn="ctr"/>
            <a:r>
              <a:rPr lang="cs-CZ" sz="2400" dirty="0" smtClean="0">
                <a:latin typeface="Constantia"/>
              </a:rPr>
              <a:t>Výkon elektromotoru ( kW )		4</a:t>
            </a:r>
          </a:p>
          <a:p>
            <a:pPr algn="ctr">
              <a:buNone/>
            </a:pPr>
            <a:r>
              <a:rPr lang="cs-CZ" sz="2400" dirty="0" smtClean="0"/>
              <a:t>			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2420888"/>
            <a:ext cx="8964488" cy="413305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Odkazy:</a:t>
            </a:r>
          </a:p>
          <a:p>
            <a:r>
              <a:rPr lang="cs-CZ" sz="2400" dirty="0" smtClean="0"/>
              <a:t>Srovnávačka: </a:t>
            </a: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youtube.com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watch</a:t>
            </a:r>
            <a:r>
              <a:rPr lang="cs-CZ" sz="2400" dirty="0" smtClean="0">
                <a:hlinkClick r:id="rId2"/>
              </a:rPr>
              <a:t>?v=w6IsEoLJzaA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Srovnávačka – je stroj, který frézuje plochu dřevěného materiálu vodorovnou nožovou hřídelí, která má dva nebo více nožů . Otáčející se jedním směrem rovnoměrnou rychlostí. Materiál je veden do řezu ručně nebo posuvným zařízením.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7467600" cy="318519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Srovnávačka je určená ke srovnávání základní plochy a boků u deskového materiálu, hranolků a k srovnávání do pravého úhle.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4680520" cy="318519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Schéma srovnávačky:</a:t>
            </a:r>
            <a:endParaRPr lang="cs-CZ" dirty="0"/>
          </a:p>
        </p:txBody>
      </p:sp>
      <p:pic>
        <p:nvPicPr>
          <p:cNvPr id="4" name="Obrázek 3" descr="hoblovk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49488"/>
            <a:ext cx="9144000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2952328" cy="49685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Schéma srovnávačky:</a:t>
            </a:r>
          </a:p>
          <a:p>
            <a:pPr algn="ctr">
              <a:buNone/>
            </a:pPr>
            <a:r>
              <a:rPr lang="cs-CZ" dirty="0" smtClean="0"/>
              <a:t>1/ Zadní stůl</a:t>
            </a:r>
          </a:p>
          <a:p>
            <a:pPr algn="ctr">
              <a:buNone/>
            </a:pPr>
            <a:r>
              <a:rPr lang="cs-CZ" dirty="0" smtClean="0"/>
              <a:t>2/ Pravítko</a:t>
            </a:r>
          </a:p>
          <a:p>
            <a:pPr algn="ctr">
              <a:buNone/>
            </a:pPr>
            <a:r>
              <a:rPr lang="cs-CZ" dirty="0" smtClean="0"/>
              <a:t>3/ Materiál</a:t>
            </a:r>
          </a:p>
          <a:p>
            <a:pPr algn="ctr">
              <a:buNone/>
            </a:pPr>
            <a:r>
              <a:rPr lang="cs-CZ" dirty="0" smtClean="0"/>
              <a:t>4/ Přední stůl</a:t>
            </a:r>
          </a:p>
          <a:p>
            <a:pPr algn="ctr">
              <a:buNone/>
            </a:pPr>
            <a:r>
              <a:rPr lang="cs-CZ" dirty="0" smtClean="0"/>
              <a:t>5/ Pákový mechanizmus</a:t>
            </a:r>
          </a:p>
          <a:p>
            <a:pPr algn="ctr">
              <a:buNone/>
            </a:pPr>
            <a:r>
              <a:rPr lang="cs-CZ" dirty="0" smtClean="0"/>
              <a:t>6/ Nožová hřídel</a:t>
            </a:r>
          </a:p>
          <a:p>
            <a:pPr algn="ctr">
              <a:buNone/>
            </a:pPr>
            <a:r>
              <a:rPr lang="cs-CZ" dirty="0" smtClean="0"/>
              <a:t>7/ Řemen</a:t>
            </a:r>
          </a:p>
          <a:p>
            <a:pPr algn="ctr">
              <a:buNone/>
            </a:pPr>
            <a:r>
              <a:rPr lang="cs-CZ" dirty="0" smtClean="0"/>
              <a:t>8/ Elektromotor</a:t>
            </a:r>
            <a:endParaRPr lang="cs-CZ" dirty="0"/>
          </a:p>
        </p:txBody>
      </p:sp>
      <p:pic>
        <p:nvPicPr>
          <p:cNvPr id="4" name="Obrázek 3" descr="hoblovk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46041" y="2276872"/>
            <a:ext cx="6197959" cy="31237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76672"/>
          </a:xfrm>
        </p:spPr>
        <p:txBody>
          <a:bodyPr/>
          <a:lstStyle/>
          <a:p>
            <a:pPr algn="ctr"/>
            <a:r>
              <a:rPr lang="cs-CZ" dirty="0" smtClean="0"/>
              <a:t>Srovnávačka s ručním posuvem</a:t>
            </a:r>
            <a:endParaRPr lang="cs-CZ" dirty="0"/>
          </a:p>
        </p:txBody>
      </p:sp>
      <p:pic>
        <p:nvPicPr>
          <p:cNvPr id="6" name="Obrázek 5" descr="hoblovk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852936"/>
            <a:ext cx="8420100" cy="30003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600201"/>
            <a:ext cx="8964488" cy="60466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dirty="0" smtClean="0"/>
              <a:t>Srovnávačka se strojním posuvem ( válečkový mechanizmus )</a:t>
            </a:r>
            <a:endParaRPr lang="cs-CZ" dirty="0"/>
          </a:p>
        </p:txBody>
      </p:sp>
      <p:pic>
        <p:nvPicPr>
          <p:cNvPr id="7" name="Obrázek 6" descr="hoblovk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36912"/>
            <a:ext cx="83248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600201"/>
            <a:ext cx="8964488" cy="60466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dirty="0" smtClean="0"/>
              <a:t>Srovnávačka se strojním posuvem ( článkovým posouvačem )</a:t>
            </a:r>
            <a:endParaRPr lang="cs-CZ" dirty="0"/>
          </a:p>
        </p:txBody>
      </p:sp>
      <p:pic>
        <p:nvPicPr>
          <p:cNvPr id="6" name="Obrázek 5" descr="hoblovk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24944"/>
            <a:ext cx="8410575" cy="3314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Srovnávačky – ( Hoblovky 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600201"/>
            <a:ext cx="8964488" cy="60466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Srovnávačka s boční frézkou</a:t>
            </a:r>
            <a:endParaRPr lang="cs-CZ" dirty="0"/>
          </a:p>
        </p:txBody>
      </p:sp>
      <p:pic>
        <p:nvPicPr>
          <p:cNvPr id="7" name="Obrázek 6" descr="hoblovk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708920"/>
            <a:ext cx="8362950" cy="3619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</TotalTime>
  <Words>188</Words>
  <Application>Microsoft Office PowerPoint</Application>
  <PresentationFormat>Předvádění na obrazovce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Technický</vt:lpstr>
      <vt:lpstr>Označení materiálu:    VY_32_INOVACE_JANJA_VYRZARIZENI_T_03  Název materiálu:  Srovnávačky  Tematická oblast:  Výrobní zařízení 2. ročník  Anotace:   Prezentace vysvětluje žákům  základní  rozdělení      srovnávaček  Očekávaný výstup:   Orientace v problematice rozdělení  srovnávaček  Klíčová slova:  srovnávačka,ruční posuv, nožová hřídel.  Metodika:    Podklad pro výklad učiva  Obor:    Truhlář      Ročník:   2.  Autor:    Bc. Jaromír Janovský  Zpracováno dne:  30. 9. 2012  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vt:lpstr>
      <vt:lpstr>Srovnávačky – ( Hoblovky )</vt:lpstr>
      <vt:lpstr>Srovnávačky – ( Hoblovky )</vt:lpstr>
      <vt:lpstr>Srovnávačky – ( Hoblovky )</vt:lpstr>
      <vt:lpstr>Srovnávačky – ( Hoblovky )</vt:lpstr>
      <vt:lpstr>Srovnávačky – ( Hoblovky )</vt:lpstr>
      <vt:lpstr>Srovnávačky – ( Hoblovky )</vt:lpstr>
      <vt:lpstr>Srovnávačky – ( Hoblovky )</vt:lpstr>
      <vt:lpstr>Srovnávačky – ( Hoblovky )</vt:lpstr>
      <vt:lpstr>Srovnávačky – ( Hoblovky )</vt:lpstr>
      <vt:lpstr>Srovnávačky – ( Hoblovky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Označení materiálu:       Název materiálu:  Rámové pily    Anotace:    Prezentace vysvětluje žákům  základní  rozdělené rámových pil.  Očekávaný výstup:   Orientace problematice rozdělení  rámových pil  Klíčová slova:    Rámové pily, katr.  Druh učebního materiálu:  PREZENTACE  Metodika:    Podklad pro výklad učiva  Obor:    Truhlář      Ročník:   Druhý   Vytvořeno v programu:   Microsoft Office PowerPoint 2007  Odkaz:  Autor:    Bc. Jaromír Janovský  Zpracováno dne:   5. 1. 2013   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dc:title>
  <dc:creator>Jaromír</dc:creator>
  <cp:lastModifiedBy>Hana</cp:lastModifiedBy>
  <cp:revision>13</cp:revision>
  <dcterms:created xsi:type="dcterms:W3CDTF">2013-01-30T19:31:58Z</dcterms:created>
  <dcterms:modified xsi:type="dcterms:W3CDTF">2013-07-08T09:22:46Z</dcterms:modified>
</cp:coreProperties>
</file>