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E3B0-78C3-44E5-8498-0DFDC2418ACA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FF98-0C7F-42CF-91C0-1FD7BC18A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E3B0-78C3-44E5-8498-0DFDC2418ACA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FF98-0C7F-42CF-91C0-1FD7BC18A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E3B0-78C3-44E5-8498-0DFDC2418ACA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FF98-0C7F-42CF-91C0-1FD7BC18A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E3B0-78C3-44E5-8498-0DFDC2418ACA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FF98-0C7F-42CF-91C0-1FD7BC18A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E3B0-78C3-44E5-8498-0DFDC2418ACA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FF98-0C7F-42CF-91C0-1FD7BC18A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E3B0-78C3-44E5-8498-0DFDC2418ACA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FF98-0C7F-42CF-91C0-1FD7BC18A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E3B0-78C3-44E5-8498-0DFDC2418ACA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FF98-0C7F-42CF-91C0-1FD7BC18A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E3B0-78C3-44E5-8498-0DFDC2418ACA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EFF98-0C7F-42CF-91C0-1FD7BC18A9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E3B0-78C3-44E5-8498-0DFDC2418ACA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FF98-0C7F-42CF-91C0-1FD7BC18A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E3B0-78C3-44E5-8498-0DFDC2418ACA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C5EFF98-0C7F-42CF-91C0-1FD7BC18A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1C0E3B0-78C3-44E5-8498-0DFDC2418ACA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FF98-0C7F-42CF-91C0-1FD7BC18A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1C0E3B0-78C3-44E5-8498-0DFDC2418ACA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C5EFF98-0C7F-42CF-91C0-1FD7BC18A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IAb1eZj9TM" TargetMode="External"/><Relationship Id="rId2" Type="http://schemas.openxmlformats.org/officeDocument/2006/relationships/hyperlink" Target="http://www.youtube.com/watch?v=qp1sWymyMm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8352928" cy="4464496"/>
          </a:xfrm>
        </p:spPr>
        <p:txBody>
          <a:bodyPr>
            <a:normAutofit fontScale="90000"/>
          </a:bodyPr>
          <a:lstStyle/>
          <a:p>
            <a:pPr algn="l"/>
            <a: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>Označení materiálu: 		VY_32_INOVACE_JANJA_VYRZARIZENI_T _04	 	 </a:t>
            </a:r>
            <a:b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/>
            </a:r>
            <a:b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>Název materiálu:		Soustruhy		</a:t>
            </a:r>
            <a:b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/>
            </a:r>
            <a:b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>Tematická oblast:		Výrobní zařízení 2. </a:t>
            </a:r>
            <a:r>
              <a:rPr lang="cs-CZ" sz="110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>ročník</a:t>
            </a:r>
            <a:br>
              <a:rPr lang="cs-CZ" sz="110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cs-CZ" sz="110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/>
            </a:r>
            <a:br>
              <a:rPr lang="cs-CZ" sz="110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cs-CZ" sz="110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>Anotace</a:t>
            </a:r>
            <a: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>:			Prezentace vysvětluje žákům  základní  rozdělení Soustruhů</a:t>
            </a:r>
            <a:r>
              <a:rPr lang="cs-CZ" sz="1100" i="1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/>
            </a:r>
            <a:br>
              <a:rPr lang="cs-CZ" sz="1100" i="1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/>
            </a:r>
            <a:b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>Očekávaný výstup:	 	Orientace  V problematice rozdělení  soustruhů</a:t>
            </a:r>
            <a:b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/>
            </a:r>
            <a:b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>Klíčová slova:		HROTOVÝ SOUSTRUH</a:t>
            </a:r>
            <a:b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/>
            </a:r>
            <a:b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>Metodika:			Podklad pro výklad učiva</a:t>
            </a:r>
            <a:b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/>
            </a:r>
            <a:b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pt-BR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>Obor:			</a:t>
            </a:r>
            <a: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>Truhlář</a:t>
            </a:r>
            <a:b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pt-BR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>	 		</a:t>
            </a:r>
            <a:br>
              <a:rPr lang="pt-BR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>Ročník:			2. </a:t>
            </a:r>
            <a:b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/>
            </a:r>
            <a:b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>Autor: 			Bc. Jaromír Janovský</a:t>
            </a:r>
            <a:b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pl-PL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/>
            </a:r>
            <a:br>
              <a:rPr lang="pl-PL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pl-PL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>Zpracováno dne:		8.  10. 2012</a:t>
            </a:r>
            <a:br>
              <a:rPr lang="pl-PL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pl-PL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/>
            </a:r>
            <a:br>
              <a:rPr lang="pl-PL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pl-PL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/>
            </a:r>
            <a:br>
              <a:rPr lang="pl-PL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pl-PL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/>
            </a:r>
            <a:br>
              <a:rPr lang="pl-PL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cs-CZ" sz="9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  <a:t/>
            </a:r>
            <a:b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latin typeface="+mn-lt"/>
              </a:rPr>
            </a:br>
            <a:endParaRPr lang="cs-CZ" sz="1100" dirty="0">
              <a:ln w="5000" cmpd="sng">
                <a:noFill/>
                <a:prstDash val="solid"/>
              </a:ln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2656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Soustruhy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Soustruh je stroj, který slouží k obrábění dřeva soustružením do kruhového průřezu, například u noh a příček židlí, sloupky u zábradlí a pod. Upnutý materiál se točí jedním směrem rovnoměrnou rychlostí, nástroj je veden do materiálu ručně nebo mechanicky.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Rozdělení soustruhů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Soustruhy dělíme podle určení na :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1/ hrotové</a:t>
            </a:r>
          </a:p>
          <a:p>
            <a:pPr algn="ctr">
              <a:buNone/>
            </a:pPr>
            <a:r>
              <a:rPr lang="cs-CZ" dirty="0" smtClean="0"/>
              <a:t>2/ lícní</a:t>
            </a:r>
          </a:p>
          <a:p>
            <a:pPr algn="ctr">
              <a:buNone/>
            </a:pPr>
            <a:r>
              <a:rPr lang="cs-CZ" dirty="0" smtClean="0"/>
              <a:t>3/ speciální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Schéma soustruhů</a:t>
            </a:r>
            <a:endParaRPr lang="cs-CZ" dirty="0"/>
          </a:p>
        </p:txBody>
      </p:sp>
      <p:pic>
        <p:nvPicPr>
          <p:cNvPr id="6" name="Zástupný symbol pro obsah 5" descr="soustru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412776"/>
            <a:ext cx="8106368" cy="51845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Schéma soustruhů</a:t>
            </a:r>
            <a:endParaRPr lang="cs-CZ" dirty="0"/>
          </a:p>
        </p:txBody>
      </p:sp>
      <p:pic>
        <p:nvPicPr>
          <p:cNvPr id="6" name="Zástupný symbol pro obsah 5" descr="soustru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1556792"/>
            <a:ext cx="4959982" cy="4608512"/>
          </a:xfrm>
        </p:spPr>
      </p:pic>
      <p:sp>
        <p:nvSpPr>
          <p:cNvPr id="4" name="TextovéPole 3"/>
          <p:cNvSpPr txBox="1"/>
          <p:nvPr/>
        </p:nvSpPr>
        <p:spPr>
          <a:xfrm>
            <a:off x="467544" y="2276872"/>
            <a:ext cx="39604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1/  Stupňovitá řemenice</a:t>
            </a:r>
          </a:p>
          <a:p>
            <a:r>
              <a:rPr lang="cs-CZ" sz="2400" dirty="0" smtClean="0"/>
              <a:t>2/  Řemen</a:t>
            </a:r>
          </a:p>
          <a:p>
            <a:r>
              <a:rPr lang="cs-CZ" sz="2400" dirty="0" smtClean="0"/>
              <a:t>3/  Vřeteno s upínacím     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sklíčidlem</a:t>
            </a:r>
          </a:p>
          <a:p>
            <a:r>
              <a:rPr lang="cs-CZ" sz="2400" dirty="0" smtClean="0"/>
              <a:t>4/  Materiál</a:t>
            </a:r>
          </a:p>
          <a:p>
            <a:r>
              <a:rPr lang="cs-CZ" sz="2400" dirty="0" smtClean="0"/>
              <a:t>5/ Koník</a:t>
            </a:r>
          </a:p>
          <a:p>
            <a:r>
              <a:rPr lang="cs-CZ" sz="2400" dirty="0" smtClean="0"/>
              <a:t>6/ Ruční kolečko</a:t>
            </a:r>
          </a:p>
          <a:p>
            <a:r>
              <a:rPr lang="cs-CZ" sz="2400" dirty="0" smtClean="0"/>
              <a:t>7/ Elektromotor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Obsluha soustruhů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132856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K obsluze soustruhů patří tyto základní úkony :</a:t>
            </a:r>
          </a:p>
          <a:p>
            <a:pPr>
              <a:buNone/>
            </a:pPr>
            <a:r>
              <a:rPr lang="cs-CZ" dirty="0" smtClean="0"/>
              <a:t>	1/ Výměna otupených nožů </a:t>
            </a:r>
          </a:p>
          <a:p>
            <a:pPr>
              <a:buNone/>
            </a:pPr>
            <a:r>
              <a:rPr lang="cs-CZ" dirty="0" smtClean="0"/>
              <a:t>	2/ Upnutí materiálu</a:t>
            </a:r>
          </a:p>
          <a:p>
            <a:pPr>
              <a:buNone/>
            </a:pPr>
            <a:r>
              <a:rPr lang="cs-CZ" dirty="0" smtClean="0"/>
              <a:t>	3/ Nastavení suportu, koníku</a:t>
            </a:r>
          </a:p>
          <a:p>
            <a:pPr>
              <a:buNone/>
            </a:pPr>
            <a:r>
              <a:rPr lang="cs-CZ" dirty="0" smtClean="0"/>
              <a:t>	4/ Přehození řemene při volbě otáček vřetena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Údržba soustruhů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332037"/>
            <a:ext cx="7467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200" dirty="0" smtClean="0"/>
              <a:t>Zahrnuje čištění stroje, především vodicích ploch suportu, od prachu a třísek, pravidelná prohlídka a mazání pohyblivých částí, zejména vřeteníku a suportu.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Technické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332037"/>
            <a:ext cx="8964488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Největší vzdálenost hrotů ( mm )		1000</a:t>
            </a:r>
          </a:p>
          <a:p>
            <a:pPr>
              <a:buNone/>
            </a:pPr>
            <a:r>
              <a:rPr lang="cs-CZ" dirty="0" smtClean="0"/>
              <a:t>Největší výška hrotu ( mm )			 200</a:t>
            </a:r>
          </a:p>
          <a:p>
            <a:pPr>
              <a:buNone/>
            </a:pPr>
            <a:r>
              <a:rPr lang="cs-CZ" dirty="0" smtClean="0"/>
              <a:t>Největší průměr soustruženého dílce ( mm) 700</a:t>
            </a:r>
          </a:p>
          <a:p>
            <a:pPr>
              <a:buNone/>
            </a:pPr>
            <a:r>
              <a:rPr lang="cs-CZ" dirty="0" smtClean="0"/>
              <a:t>Počet otáček ( min </a:t>
            </a:r>
            <a:r>
              <a:rPr lang="cs-CZ" dirty="0" smtClean="0">
                <a:latin typeface="Constantia"/>
              </a:rPr>
              <a:t>⁻</a:t>
            </a:r>
            <a:r>
              <a:rPr lang="cs-CZ" dirty="0" smtClean="0"/>
              <a:t>¹)			300 – 2200</a:t>
            </a:r>
          </a:p>
          <a:p>
            <a:pPr>
              <a:buNone/>
            </a:pPr>
            <a:r>
              <a:rPr lang="cs-CZ" dirty="0" smtClean="0"/>
              <a:t>Výkon elektromotoru ( kW )			1,5		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CNC Soustruh: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?v=qp1sWymyMmk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Soustruh: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youtube.com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watch</a:t>
            </a:r>
            <a:r>
              <a:rPr lang="cs-CZ" dirty="0" smtClean="0">
                <a:hlinkClick r:id="rId3"/>
              </a:rPr>
              <a:t>?v=4IAb1eZj9TM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246</TotalTime>
  <Words>156</Words>
  <Application>Microsoft Office PowerPoint</Application>
  <PresentationFormat>Předvádění na obrazovce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Technický</vt:lpstr>
      <vt:lpstr>Označení materiálu:   VY_32_INOVACE_JANJA_VYRZARIZENI_T _04      Název materiálu:  Soustruhy    Tematická oblast:  Výrobní zařízení 2. ročník  Anotace:   Prezentace vysvětluje žákům  základní  rozdělení Soustruhů  Očekávaný výstup:   Orientace  V problematice rozdělení  soustruhů  Klíčová slova:  HROTOVÝ SOUSTRUH  Metodika:   Podklad pro výklad učiva  Obor:   Truhlář      Ročník:   2.   Autor:    Bc. Jaromír Janovský  Zpracováno dne:  8.  10. 2012    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 </vt:lpstr>
      <vt:lpstr>Soustruhy</vt:lpstr>
      <vt:lpstr>Rozdělení soustruhů </vt:lpstr>
      <vt:lpstr>Schéma soustruhů</vt:lpstr>
      <vt:lpstr>Schéma soustruhů</vt:lpstr>
      <vt:lpstr>Obsluha soustruhů</vt:lpstr>
      <vt:lpstr>Údržba soustruhů</vt:lpstr>
      <vt:lpstr>Technické údaje</vt:lpstr>
      <vt:lpstr>Odkazy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Jaromír</dc:creator>
  <cp:lastModifiedBy>Hana</cp:lastModifiedBy>
  <cp:revision>14</cp:revision>
  <dcterms:created xsi:type="dcterms:W3CDTF">2013-02-13T08:41:14Z</dcterms:created>
  <dcterms:modified xsi:type="dcterms:W3CDTF">2013-07-08T09:23:08Z</dcterms:modified>
</cp:coreProperties>
</file>