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7367667-4593-41C2-9969-89D3583E9FD2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424D887-3A8D-48B4-AD77-267A695D2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1988840"/>
            <a:ext cx="820891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Arial" pitchFamily="34" charset="0"/>
                <a:cs typeface="Arial" pitchFamily="34" charset="0"/>
              </a:rPr>
              <a:t>Označení materiálu: 		VY_32_INOVACE_JANJA_VYRZARIZENI_T _05	 	 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Název materiálu:		Sesazovačky na dýhy		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Tematická oblast:		Výrobní zařízení 2. ročník</a:t>
            </a:r>
          </a:p>
          <a:p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200" b="1" dirty="0" smtClean="0">
                <a:latin typeface="Arial" pitchFamily="34" charset="0"/>
                <a:cs typeface="Arial" pitchFamily="34" charset="0"/>
              </a:rPr>
              <a:t>Anotace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:			 Prezentace vysvětluje žákům  základní  rozdělení sesazovaček</a:t>
            </a:r>
            <a:r>
              <a:rPr lang="cs-CZ" sz="1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i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Očekávaný výstup:	 	Orientace v problematice rozdělení  sesazovaček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Klíčová slova:		 Sesazovačky na dýhy  s tavným vláknem a lepenkou</a:t>
            </a:r>
          </a:p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Metodika:			 Podklad pro výklad učiva</a:t>
            </a:r>
          </a:p>
          <a:p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Obor:			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Truhlář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pt-BR" sz="900" b="1" dirty="0" smtClean="0">
                <a:latin typeface="Arial" pitchFamily="34" charset="0"/>
                <a:cs typeface="Arial" pitchFamily="34" charset="0"/>
              </a:rPr>
              <a:t>	 		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Ročník:			2.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Autor: 			Bc. Jaromír Janovský</a:t>
            </a:r>
            <a:br>
              <a:rPr lang="cs-CZ" sz="1200" b="1" dirty="0" smtClean="0"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Zpracováno dne:		15. 1. 2013</a:t>
            </a:r>
            <a:br>
              <a:rPr lang="pl-PL" sz="1200" b="1" dirty="0" smtClean="0">
                <a:latin typeface="Arial" pitchFamily="34" charset="0"/>
                <a:cs typeface="Arial" pitchFamily="34" charset="0"/>
              </a:rPr>
            </a:br>
            <a:r>
              <a:rPr lang="pl-PL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800" b="1" dirty="0" smtClean="0"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latin typeface="Arial" pitchFamily="34" charset="0"/>
                <a:cs typeface="Arial" pitchFamily="34" charset="0"/>
              </a:rPr>
            </a:br>
            <a:r>
              <a:rPr lang="cs-CZ" sz="1100" b="1" dirty="0" smtClean="0"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912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Schéma sesazovačky na dýhy s tavným vláknem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ek 4" descr="sesazovač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8240" y="1988840"/>
            <a:ext cx="5874240" cy="372353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3528" y="2348880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1/  Dýhové listy</a:t>
            </a:r>
          </a:p>
          <a:p>
            <a:r>
              <a:rPr lang="cs-CZ" sz="2000" dirty="0" smtClean="0"/>
              <a:t>2/  Pracovní stůl</a:t>
            </a:r>
          </a:p>
          <a:p>
            <a:r>
              <a:rPr lang="cs-CZ" sz="2000" dirty="0" smtClean="0"/>
              <a:t>3/  Diskové kotouče</a:t>
            </a:r>
          </a:p>
          <a:p>
            <a:r>
              <a:rPr lang="cs-CZ" sz="2000" dirty="0" smtClean="0"/>
              <a:t>4/  Přítlačný váleček</a:t>
            </a:r>
          </a:p>
          <a:p>
            <a:r>
              <a:rPr lang="cs-CZ" sz="2000" dirty="0" smtClean="0"/>
              <a:t>5/  Tryska  pro přívod   </a:t>
            </a:r>
          </a:p>
          <a:p>
            <a:r>
              <a:rPr lang="cs-CZ" sz="2000" dirty="0" smtClean="0"/>
              <a:t>       horkého vzduchu</a:t>
            </a:r>
          </a:p>
          <a:p>
            <a:r>
              <a:rPr lang="cs-CZ" sz="2000" dirty="0" smtClean="0"/>
              <a:t>6/  Tavné vlákno</a:t>
            </a:r>
          </a:p>
          <a:p>
            <a:r>
              <a:rPr lang="cs-CZ" sz="2000" dirty="0" smtClean="0"/>
              <a:t>7/  Špulka s tavným  </a:t>
            </a:r>
          </a:p>
          <a:p>
            <a:r>
              <a:rPr lang="cs-CZ" sz="2000" dirty="0" smtClean="0"/>
              <a:t>      vláknem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231136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Způsob sesazování dýh na sesazovačkách s tavným vláknem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6" name="Obrázek 5" descr="sesazen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7581900" cy="43624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043608" y="148478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1/                                                         2/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Sesazovačky na dýhy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Sesazovačky na dýhy spojují jednotlivé dýhové listy buď lepící páskou, kterou se přelepuje spára nebo lepidlem naneseným přímo do spáry.U nových typů sesazovaček se místo lepící pásky používá tavné vlákno.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Sesazovačky na dýhy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Rozdělení sesazovaček:</a:t>
            </a:r>
          </a:p>
          <a:p>
            <a:pPr algn="ctr">
              <a:buNone/>
            </a:pPr>
            <a:r>
              <a:rPr lang="cs-CZ" sz="3600" dirty="0" smtClean="0"/>
              <a:t>1/ sesazovačky pracující s lepícími páskami</a:t>
            </a:r>
          </a:p>
          <a:p>
            <a:pPr algn="ctr">
              <a:buNone/>
            </a:pPr>
            <a:r>
              <a:rPr lang="cs-CZ" sz="3600" dirty="0" smtClean="0"/>
              <a:t>2/ sesazovačky pracující s tavným vláknem</a:t>
            </a:r>
          </a:p>
          <a:p>
            <a:pPr algn="ctr">
              <a:buNone/>
            </a:pPr>
            <a:r>
              <a:rPr lang="cs-CZ" sz="3600" dirty="0" smtClean="0"/>
              <a:t>3/   sesazovačky klížící.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Sesazovačky na dýhy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1/ Sesazovačky pracující s lepícími páskami. Sesazovačka na dýhy pracující s lepící páskou přitlačuje spojované dýhové listy k sobě otáčejícími se diskovými kotouči. Navlhčenou lepící pásku přitlačuje k dýhovým listům váleček.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Sesazovačky na dýhy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2/ sesazovačky pracující s tavným vláknem. Při sesazování dýh tavným vláknem se dýhové listy k sobě přitlačují jako při sesazování lepením s lepící páskou. Místo pásky je používáno tavné vlákno z plastů, které se před použitím na dýhu nahřeje horkým vzduchem.</a:t>
            </a:r>
          </a:p>
          <a:p>
            <a:pPr algn="ctr">
              <a:buNone/>
            </a:pP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Sesazovačky na dýhy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6851104" cy="33669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2/ Sesazovačky pracující s tavným vláknem. Jsou výkonnější a slepené spoje jsou mnohem kvalitnější než u sesazovaček s lepící páskou.</a:t>
            </a:r>
          </a:p>
          <a:p>
            <a:pPr algn="ctr">
              <a:buNone/>
            </a:pP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912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Schéma sesazovačky na dýhy s lepící páskou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" name="Obrázek 2" descr="sesazovač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8640959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912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Schéma sesazovačky na dýhy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" name="Obrázek 2" descr="sesazovač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988840"/>
            <a:ext cx="5061133" cy="295232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51520" y="1988840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1/  Dýhové listy</a:t>
            </a:r>
          </a:p>
          <a:p>
            <a:r>
              <a:rPr lang="cs-CZ" sz="2400" dirty="0" smtClean="0"/>
              <a:t>2/  Pracovní stůl</a:t>
            </a:r>
          </a:p>
          <a:p>
            <a:r>
              <a:rPr lang="cs-CZ" sz="2400" dirty="0" smtClean="0"/>
              <a:t>3/  Diskové kotouče</a:t>
            </a:r>
          </a:p>
          <a:p>
            <a:r>
              <a:rPr lang="cs-CZ" sz="2400" dirty="0" smtClean="0"/>
              <a:t>4/  Přítlačný váleček</a:t>
            </a:r>
          </a:p>
          <a:p>
            <a:r>
              <a:rPr lang="cs-CZ" sz="2400" dirty="0" smtClean="0"/>
              <a:t>5/  Lepící páska</a:t>
            </a:r>
          </a:p>
          <a:p>
            <a:r>
              <a:rPr lang="cs-CZ" sz="2400" dirty="0" smtClean="0"/>
              <a:t>6/  Kotouč lepící pásky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912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Schéma sesazovačky na dýhy s tavným vláknem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ek 4" descr="sesazovač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8420100" cy="501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146</TotalTime>
  <Words>170</Words>
  <Application>Microsoft Office PowerPoint</Application>
  <PresentationFormat>Předvádění na obrazovce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Lití písma</vt:lpstr>
      <vt:lpstr>Snímek 1</vt:lpstr>
      <vt:lpstr>Sesazovačky na dýhy </vt:lpstr>
      <vt:lpstr>Sesazovačky na dýhy </vt:lpstr>
      <vt:lpstr>Sesazovačky na dýhy </vt:lpstr>
      <vt:lpstr>Sesazovačky na dýhy </vt:lpstr>
      <vt:lpstr>Sesazovačky na dýhy </vt:lpstr>
      <vt:lpstr>Schéma sesazovačky na dýhy s lepící páskou </vt:lpstr>
      <vt:lpstr>Schéma sesazovačky na dýhy </vt:lpstr>
      <vt:lpstr>Schéma sesazovačky na dýhy s tavným vláknem </vt:lpstr>
      <vt:lpstr>Schéma sesazovačky na dýhy s tavným vláknem </vt:lpstr>
      <vt:lpstr>Způsob sesazování dýh na sesazovačkách s tavným vláknem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Hana</cp:lastModifiedBy>
  <cp:revision>19</cp:revision>
  <dcterms:created xsi:type="dcterms:W3CDTF">2013-02-25T11:36:49Z</dcterms:created>
  <dcterms:modified xsi:type="dcterms:W3CDTF">2013-07-08T09:23:43Z</dcterms:modified>
</cp:coreProperties>
</file>