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59" r:id="rId1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-148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Nadpis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25" name="Podnadpis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31" name="Zástupný symbol pro datum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18" name="Zástupný symbol pro zápatí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délník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bdélník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obrázek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Obdélník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Zástupný symbol pro nadpis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1" name="Zástupný symbol pro text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27" name="Zástupný symbol pro datum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78C9DD0B-A007-4505-813A-DBA364A14A63}" type="datetimeFigureOut">
              <a:rPr lang="cs-CZ" smtClean="0"/>
              <a:pPr/>
              <a:t>8.7.2013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cs-CZ"/>
          </a:p>
        </p:txBody>
      </p:sp>
      <p:sp>
        <p:nvSpPr>
          <p:cNvPr id="16" name="Zástupný symbol pro číslo snímku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C6186DAD-F88D-41BE-9E4F-22B4C42B8DE8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nakupka.cz/vyrobek/strikaci-pistole-powerplus-powair0106-dolni-nadoba/" TargetMode="External"/><Relationship Id="rId2" Type="http://schemas.openxmlformats.org/officeDocument/2006/relationships/hyperlink" Target="3Bhttp:/houmrovyvlaky.bluehost.cz/Galerie/Pistole/img00001.htm;372;600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539552" y="1844824"/>
            <a:ext cx="7929668" cy="4797152"/>
          </a:xfrm>
          <a:ln>
            <a:noFill/>
          </a:ln>
        </p:spPr>
        <p:txBody>
          <a:bodyPr>
            <a:normAutofit lnSpcReduction="10000"/>
          </a:bodyPr>
          <a:lstStyle/>
          <a:p>
            <a:pPr algn="l"/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Označení materiálu: 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VY_32_INOVACE_JANJA_VYRZARIZENI_T _07</a:t>
            </a: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	 </a:t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Název materiálu: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Stříkací pistole</a:t>
            </a: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	</a:t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Tematická oblast: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Výrobní zařízení 2. ročník</a:t>
            </a:r>
          </a:p>
          <a:p>
            <a:pPr algn="l"/>
            <a:endParaRPr lang="cs-CZ" sz="1200" b="1" dirty="0" smtClean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  <a:p>
            <a:pPr algn="l"/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Anotace</a:t>
            </a: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:	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Prezentace vysvětluje žákům  základní  rozdělení stříkacích  pistolí</a:t>
            </a:r>
          </a:p>
          <a:p>
            <a:pPr algn="l"/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Očekávaný výstup:	 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Orientace v problematice rozdělení  stříkacích pistolí</a:t>
            </a:r>
            <a:b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Klíčová slova: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Stříkací pistole, tryska, přívod vzduchu</a:t>
            </a:r>
            <a:b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Metodika:	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Podklad pro výklad učiva</a:t>
            </a:r>
            <a:b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Obor:	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Truhlář</a:t>
            </a: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	 		</a:t>
            </a:r>
            <a:br>
              <a:rPr lang="pt-BR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Ročník:	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2.</a:t>
            </a: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Autor: 			</a:t>
            </a:r>
            <a:r>
              <a:rPr lang="cs-CZ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Bc. Jaromír Janovský</a:t>
            </a: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Zpracováno dne:		</a:t>
            </a:r>
            <a:r>
              <a:rPr lang="pl-PL" sz="1200" b="1" dirty="0" smtClean="0">
                <a:solidFill>
                  <a:schemeClr val="bg1"/>
                </a:solidFill>
                <a:latin typeface="Arial" pitchFamily="34" charset="0"/>
                <a:cs typeface="Arial" pitchFamily="34" charset="0"/>
              </a:rPr>
              <a:t>5. 1. 2013</a:t>
            </a: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/>
            </a:r>
            <a:br>
              <a:rPr lang="pl-PL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</a:br>
            <a:r>
              <a:rPr lang="cs-CZ" sz="1200" b="1" dirty="0" smtClean="0">
                <a:solidFill>
                  <a:schemeClr val="tx1"/>
                </a:solidFill>
                <a:latin typeface="Arial" pitchFamily="34" charset="0"/>
                <a:cs typeface="Arial" pitchFamily="34" charset="0"/>
              </a:rPr>
              <a:t>Prohlašuji, že při tvorbě výukového materiálu jsem respektoval(a) všeobecně užívané právní a morální zvyklosti, autorská a jiná práva třetích osob, zejména práva duševního vlastnictví (např. práva k obchodní firmě, autorská práva k software, k filmovým, hudebním a fotografickým dílům nebo práva k ochranným známkám) dle zákona 121/2000 Sb. (autorský zákon). Nesu veškerou právní odpovědnost za obsah a původ svého díla.</a:t>
            </a:r>
            <a:endParaRPr lang="cs-CZ" sz="1200" b="1" dirty="0">
              <a:solidFill>
                <a:schemeClr val="tx1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188640"/>
            <a:ext cx="6081712" cy="14859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0" y="620688"/>
            <a:ext cx="8280920" cy="1224136"/>
          </a:xfrm>
        </p:spPr>
        <p:txBody>
          <a:bodyPr>
            <a:noAutofit/>
          </a:bodyPr>
          <a:lstStyle/>
          <a:p>
            <a:pPr algn="ctr"/>
            <a:r>
              <a:rPr lang="cs-CZ" sz="4000" dirty="0" smtClean="0"/>
              <a:t>Stříkací pistole</a:t>
            </a:r>
            <a:r>
              <a:rPr lang="cs-CZ" sz="3600" dirty="0" smtClean="0"/>
              <a:t/>
            </a:r>
            <a:br>
              <a:rPr lang="cs-CZ" sz="3600" dirty="0" smtClean="0"/>
            </a:br>
            <a:endParaRPr lang="cs-CZ" sz="3600" dirty="0" smtClean="0"/>
          </a:p>
        </p:txBody>
      </p:sp>
      <p:sp>
        <p:nvSpPr>
          <p:cNvPr id="4" name="Zástupný symbol pro obsah 3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200" dirty="0" smtClean="0"/>
              <a:t>Obsluha stříkací pistole zahrnuje zejména regulaci množství nátěrové hmoty, nastavení trysky. Stříkací pistole po skončení stříkání musí být důkladně vyčištěná. K údržbě patří propláchnutí trysek,jehly a hadice v ředidle nebo vodu, čištění otvorů a vysušení.</a:t>
            </a:r>
            <a:endParaRPr lang="cs-CZ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914360"/>
          </a:xfrm>
        </p:spPr>
        <p:txBody>
          <a:bodyPr>
            <a:normAutofit/>
          </a:bodyPr>
          <a:lstStyle/>
          <a:p>
            <a:r>
              <a:rPr lang="cs-CZ" sz="4400" dirty="0" smtClean="0"/>
              <a:t>Zdroje: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cs-CZ" sz="1400" b="1" dirty="0" smtClean="0"/>
              <a:t>1/ stříkací pistole: </a:t>
            </a:r>
            <a:r>
              <a:rPr lang="cs-CZ" sz="1400" dirty="0" smtClean="0"/>
              <a:t>http://www.</a:t>
            </a:r>
            <a:r>
              <a:rPr lang="cs-CZ" sz="1400" dirty="0" err="1" smtClean="0"/>
              <a:t>elektricke</a:t>
            </a:r>
            <a:r>
              <a:rPr lang="cs-CZ" sz="1400" dirty="0" smtClean="0"/>
              <a:t>-</a:t>
            </a:r>
            <a:r>
              <a:rPr lang="cs-CZ" sz="1400" dirty="0" err="1" smtClean="0"/>
              <a:t>naradi.cz</a:t>
            </a:r>
            <a:r>
              <a:rPr lang="cs-CZ" sz="1400" dirty="0" smtClean="0"/>
              <a:t>/s/</a:t>
            </a:r>
            <a:r>
              <a:rPr lang="cs-CZ" sz="1400" dirty="0" err="1" smtClean="0"/>
              <a:t>cs</a:t>
            </a:r>
            <a:r>
              <a:rPr lang="cs-CZ" sz="1400" dirty="0" smtClean="0"/>
              <a:t>/254/</a:t>
            </a:r>
            <a:r>
              <a:rPr lang="cs-CZ" sz="1400" dirty="0" err="1" smtClean="0"/>
              <a:t>strikaci</a:t>
            </a:r>
            <a:r>
              <a:rPr lang="cs-CZ" sz="1400" dirty="0" smtClean="0"/>
              <a:t>-pistole.</a:t>
            </a:r>
            <a:r>
              <a:rPr lang="cs-CZ" sz="1400" dirty="0" err="1" smtClean="0"/>
              <a:t>aspx</a:t>
            </a:r>
            <a:r>
              <a:rPr lang="cs-CZ" sz="1400" dirty="0" smtClean="0"/>
              <a:t> </a:t>
            </a:r>
          </a:p>
          <a:p>
            <a:pPr>
              <a:buNone/>
            </a:pPr>
            <a:r>
              <a:rPr lang="cs-CZ" sz="1400" b="1" dirty="0" smtClean="0"/>
              <a:t>2/ stříkací pistole schéma: </a:t>
            </a:r>
            <a:r>
              <a:rPr lang="cs-CZ" sz="1400" dirty="0" smtClean="0"/>
              <a:t>http://images.google.cz/search?hl=cs&amp;site=&amp;tbm=isch&amp;source=hp&amp;biw=1366&amp;bih=621&amp;q=st%C5%99%C3%ADkac%C3%AD+pistole&amp;oq=st%C5%99%C3%ADkac%C3%AD&amp;gs_l=img.1.0.0l3j0i24l7.3954.6689.0.13076.8.6.0.2.2.0.85.420.6.6.0...0.0...1ac.1.6.img.7eHMO4Ml9d8#imgrc=B5DpSSfqv3h3SM%3A%3BBzUa5NA-j2hDhM%3Bhttp%253A%252F%252Fhoumrovyvlaky.bluehost.cz%252FGalerie%252FPistole%252Fimg00001.jpg%</a:t>
            </a:r>
            <a:r>
              <a:rPr lang="cs-CZ" sz="1400" dirty="0" smtClean="0">
                <a:hlinkClick r:id="rId2"/>
              </a:rPr>
              <a:t>3Bhttp%253A%252F%252Fhoumrovyvlaky.bluehost.cz%252FGalerie%252FPistole%252Fimg00001.htm%3B372%3B600</a:t>
            </a:r>
            <a:endParaRPr lang="cs-CZ" sz="1400" dirty="0" smtClean="0"/>
          </a:p>
          <a:p>
            <a:pPr>
              <a:buNone/>
            </a:pPr>
            <a:r>
              <a:rPr lang="cs-CZ" sz="1400" b="1" dirty="0" smtClean="0"/>
              <a:t>3/ stříkací pistole se spodní nádobkou: http</a:t>
            </a:r>
            <a:r>
              <a:rPr lang="cs-CZ" sz="1400" dirty="0" smtClean="0"/>
              <a:t>:  </a:t>
            </a:r>
            <a:r>
              <a:rPr lang="cs-CZ" sz="1400" dirty="0" smtClean="0">
                <a:hlinkClick r:id="rId3"/>
              </a:rPr>
              <a:t>www.</a:t>
            </a:r>
            <a:r>
              <a:rPr lang="cs-CZ" sz="1400" dirty="0" err="1" smtClean="0">
                <a:hlinkClick r:id="rId3"/>
              </a:rPr>
              <a:t>nakupka.cz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vyrobek</a:t>
            </a:r>
            <a:r>
              <a:rPr lang="cs-CZ" sz="1400" dirty="0" smtClean="0">
                <a:hlinkClick r:id="rId3"/>
              </a:rPr>
              <a:t>/</a:t>
            </a:r>
            <a:r>
              <a:rPr lang="cs-CZ" sz="1400" dirty="0" err="1" smtClean="0">
                <a:hlinkClick r:id="rId3"/>
              </a:rPr>
              <a:t>strikaci</a:t>
            </a:r>
            <a:r>
              <a:rPr lang="cs-CZ" sz="1400" dirty="0" smtClean="0">
                <a:hlinkClick r:id="rId3"/>
              </a:rPr>
              <a:t>-pistole-</a:t>
            </a:r>
            <a:r>
              <a:rPr lang="cs-CZ" sz="1400" dirty="0" err="1" smtClean="0">
                <a:hlinkClick r:id="rId3"/>
              </a:rPr>
              <a:t>powerplus</a:t>
            </a:r>
            <a:r>
              <a:rPr lang="cs-CZ" sz="1400" dirty="0" smtClean="0">
                <a:hlinkClick r:id="rId3"/>
              </a:rPr>
              <a:t>-powair0106-</a:t>
            </a:r>
            <a:r>
              <a:rPr lang="cs-CZ" sz="1400" dirty="0" err="1" smtClean="0">
                <a:hlinkClick r:id="rId3"/>
              </a:rPr>
              <a:t>dolni</a:t>
            </a:r>
            <a:r>
              <a:rPr lang="cs-CZ" sz="1400" dirty="0" smtClean="0">
                <a:hlinkClick r:id="rId3"/>
              </a:rPr>
              <a:t>-</a:t>
            </a:r>
            <a:r>
              <a:rPr lang="cs-CZ" sz="1400" dirty="0" err="1" smtClean="0">
                <a:hlinkClick r:id="rId3"/>
              </a:rPr>
              <a:t>nadoba</a:t>
            </a:r>
            <a:r>
              <a:rPr lang="cs-CZ" sz="1400" dirty="0" smtClean="0">
                <a:hlinkClick r:id="rId3"/>
              </a:rPr>
              <a:t>/</a:t>
            </a:r>
            <a:endParaRPr lang="cs-CZ" sz="1400" dirty="0" smtClean="0"/>
          </a:p>
          <a:p>
            <a:pPr>
              <a:buNone/>
            </a:pPr>
            <a:r>
              <a:rPr lang="cs-CZ" sz="1400" dirty="0" smtClean="0"/>
              <a:t>4/ </a:t>
            </a:r>
            <a:r>
              <a:rPr lang="cs-CZ" sz="1400" b="1" dirty="0" smtClean="0"/>
              <a:t>Stříkací zařízení :</a:t>
            </a:r>
          </a:p>
          <a:p>
            <a:pPr>
              <a:buNone/>
            </a:pPr>
            <a:r>
              <a:rPr lang="cs-CZ" sz="1400" dirty="0" smtClean="0"/>
              <a:t>http://www.</a:t>
            </a:r>
            <a:r>
              <a:rPr lang="cs-CZ" sz="1400" dirty="0" err="1" smtClean="0"/>
              <a:t>strikacipistole.eu</a:t>
            </a:r>
            <a:r>
              <a:rPr lang="cs-CZ" sz="1400" dirty="0" smtClean="0"/>
              <a:t>/</a:t>
            </a:r>
            <a:r>
              <a:rPr lang="cs-CZ" sz="1400" dirty="0" err="1" smtClean="0"/>
              <a:t>admin</a:t>
            </a:r>
            <a:r>
              <a:rPr lang="cs-CZ" sz="1400" dirty="0" smtClean="0"/>
              <a:t>/data/</a:t>
            </a:r>
            <a:r>
              <a:rPr lang="cs-CZ" sz="1400" dirty="0" err="1" smtClean="0"/>
              <a:t>images</a:t>
            </a:r>
            <a:r>
              <a:rPr lang="cs-CZ" sz="1400" dirty="0" smtClean="0"/>
              <a:t>/</a:t>
            </a:r>
            <a:r>
              <a:rPr lang="cs-CZ" sz="1400" dirty="0" err="1" smtClean="0"/>
              <a:t>products</a:t>
            </a:r>
            <a:r>
              <a:rPr lang="cs-CZ" sz="1400" dirty="0" smtClean="0"/>
              <a:t>/</a:t>
            </a:r>
            <a:r>
              <a:rPr lang="cs-CZ" sz="1400" dirty="0" err="1" smtClean="0"/>
              <a:t>orig</a:t>
            </a:r>
            <a:r>
              <a:rPr lang="cs-CZ" sz="1400" dirty="0" smtClean="0"/>
              <a:t>/20090427170417.jpg</a:t>
            </a:r>
          </a:p>
          <a:p>
            <a:pPr>
              <a:buNone/>
            </a:pPr>
            <a:endParaRPr lang="cs-CZ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9143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Stříkací pistole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cs-CZ" sz="3600" dirty="0" smtClean="0"/>
              <a:t>Stříkací pistole je přístroj pro rozprašování nátěrové hmoty tlakem vzduchu, který proudí ze vzduchových kanálků pistole a strhává s sebou nátěrovou hmotu z otvorů v trysce na pistoli.</a:t>
            </a: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9143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Stříkací pistole</a:t>
            </a:r>
            <a:endParaRPr lang="cs-CZ" sz="4400" dirty="0"/>
          </a:p>
        </p:txBody>
      </p:sp>
      <p:pic>
        <p:nvPicPr>
          <p:cNvPr id="4" name="Zástupný symbol pro obsah 3" descr="35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1609725"/>
            <a:ext cx="7344816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9143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Stříkací pistole</a:t>
            </a:r>
            <a:endParaRPr lang="cs-CZ" sz="44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79512" y="1609416"/>
            <a:ext cx="8064896" cy="5248584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cs-CZ" sz="3600" dirty="0" smtClean="0"/>
              <a:t>Rozeznáváme tři  typy stříkacích pistolí :</a:t>
            </a:r>
          </a:p>
          <a:p>
            <a:pPr>
              <a:buNone/>
            </a:pPr>
            <a:r>
              <a:rPr lang="cs-CZ" sz="3600" dirty="0" smtClean="0"/>
              <a:t>1/ S horní nádobkou na nátěrovou hmotu.</a:t>
            </a:r>
          </a:p>
          <a:p>
            <a:pPr>
              <a:buNone/>
            </a:pPr>
            <a:r>
              <a:rPr lang="cs-CZ" sz="3600" dirty="0" smtClean="0"/>
              <a:t>2/ Se spodní nádobkou.</a:t>
            </a:r>
          </a:p>
          <a:p>
            <a:pPr>
              <a:buNone/>
            </a:pPr>
            <a:r>
              <a:rPr lang="cs-CZ" sz="3600" dirty="0" smtClean="0"/>
              <a:t>3/ S dodáváním nátěrové hmoty z     </a:t>
            </a:r>
          </a:p>
          <a:p>
            <a:pPr>
              <a:buNone/>
            </a:pPr>
            <a:r>
              <a:rPr lang="cs-CZ" sz="3600" dirty="0" smtClean="0"/>
              <a:t>     tlakového zásobníku.</a:t>
            </a:r>
          </a:p>
          <a:p>
            <a:pPr>
              <a:buNone/>
            </a:pPr>
            <a:r>
              <a:rPr lang="cs-CZ" sz="3600" dirty="0" smtClean="0"/>
              <a:t>4/ Stříkací pistole pracující na principu  </a:t>
            </a:r>
          </a:p>
          <a:p>
            <a:pPr>
              <a:buNone/>
            </a:pPr>
            <a:r>
              <a:rPr lang="cs-CZ" sz="3600" dirty="0" smtClean="0"/>
              <a:t>     dodávání nátěrové hmoty k pistoli pod  </a:t>
            </a:r>
          </a:p>
          <a:p>
            <a:pPr>
              <a:buNone/>
            </a:pPr>
            <a:r>
              <a:rPr lang="cs-CZ" sz="3600" dirty="0" smtClean="0"/>
              <a:t>     hydrostatickým tlakem. </a:t>
            </a:r>
          </a:p>
          <a:p>
            <a:pPr>
              <a:buNone/>
            </a:pPr>
            <a:endParaRPr lang="cs-CZ" sz="3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9143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Stříkací pistole</a:t>
            </a:r>
            <a:endParaRPr lang="cs-CZ" sz="4400" dirty="0"/>
          </a:p>
        </p:txBody>
      </p:sp>
      <p:pic>
        <p:nvPicPr>
          <p:cNvPr id="6" name="Zástupný symbol pro obsah 5" descr="stříkací pisto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1609725"/>
            <a:ext cx="7992888" cy="524827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239000" cy="91436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Stříkací pistole</a:t>
            </a:r>
            <a:endParaRPr lang="cs-CZ" sz="4400" dirty="0"/>
          </a:p>
        </p:txBody>
      </p:sp>
      <p:pic>
        <p:nvPicPr>
          <p:cNvPr id="6" name="Zástupný symbol pro obsah 5" descr="stříkací pistol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923928" y="1556792"/>
            <a:ext cx="4893219" cy="4680520"/>
          </a:xfrm>
        </p:spPr>
      </p:pic>
      <p:sp>
        <p:nvSpPr>
          <p:cNvPr id="4" name="TextovéPole 3"/>
          <p:cNvSpPr txBox="1"/>
          <p:nvPr/>
        </p:nvSpPr>
        <p:spPr>
          <a:xfrm>
            <a:off x="467544" y="2708920"/>
            <a:ext cx="4536504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400" dirty="0" smtClean="0"/>
              <a:t>1/ Tryska</a:t>
            </a:r>
          </a:p>
          <a:p>
            <a:r>
              <a:rPr lang="cs-CZ" sz="2400" dirty="0" smtClean="0"/>
              <a:t>2/ Přívod barvy</a:t>
            </a:r>
          </a:p>
          <a:p>
            <a:r>
              <a:rPr lang="cs-CZ" sz="2400" dirty="0" smtClean="0"/>
              <a:t>3/ Regulátor přívodu vzduchu</a:t>
            </a:r>
          </a:p>
          <a:p>
            <a:r>
              <a:rPr lang="cs-CZ" sz="2400" dirty="0" smtClean="0"/>
              <a:t>4/ Jehlový ventil</a:t>
            </a:r>
          </a:p>
          <a:p>
            <a:r>
              <a:rPr lang="cs-CZ" sz="2400" dirty="0" smtClean="0"/>
              <a:t>5/ Regulace tahu</a:t>
            </a:r>
          </a:p>
          <a:p>
            <a:r>
              <a:rPr lang="cs-CZ" sz="2400" dirty="0" smtClean="0"/>
              <a:t>6/ Tělo pistole</a:t>
            </a:r>
          </a:p>
          <a:p>
            <a:r>
              <a:rPr lang="cs-CZ" sz="2400" dirty="0" smtClean="0"/>
              <a:t>7/ Přívod vzduchu</a:t>
            </a:r>
          </a:p>
          <a:p>
            <a:r>
              <a:rPr lang="cs-CZ" sz="2400" dirty="0" smtClean="0"/>
              <a:t>8/ Spoušť</a:t>
            </a:r>
            <a:endParaRPr lang="cs-CZ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7776864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400" dirty="0" smtClean="0"/>
              <a:t>1/ S horní nádobkou na nátěrovou hmotu.</a:t>
            </a:r>
          </a:p>
        </p:txBody>
      </p:sp>
      <p:pic>
        <p:nvPicPr>
          <p:cNvPr id="7" name="Zástupný symbol pro obsah 6" descr="354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3380" y="1609725"/>
            <a:ext cx="5942955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260648"/>
            <a:ext cx="7776864" cy="1080120"/>
          </a:xfrm>
        </p:spPr>
        <p:txBody>
          <a:bodyPr>
            <a:normAutofit/>
          </a:bodyPr>
          <a:lstStyle/>
          <a:p>
            <a:pPr algn="ctr"/>
            <a:r>
              <a:rPr lang="cs-CZ" sz="4400" dirty="0" smtClean="0"/>
              <a:t>2/ Se spodní nádobkou.</a:t>
            </a:r>
          </a:p>
        </p:txBody>
      </p:sp>
      <p:pic>
        <p:nvPicPr>
          <p:cNvPr id="5" name="Zástupný symbol pro obsah 4" descr="strikaci-pistole-powerplus-powair0106-dolni-nadob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683568" y="1609725"/>
            <a:ext cx="7488832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95536" y="188640"/>
            <a:ext cx="8280920" cy="1656184"/>
          </a:xfrm>
        </p:spPr>
        <p:txBody>
          <a:bodyPr>
            <a:noAutofit/>
          </a:bodyPr>
          <a:lstStyle/>
          <a:p>
            <a:pPr algn="ctr"/>
            <a:r>
              <a:rPr lang="cs-CZ" sz="3600" dirty="0" smtClean="0"/>
              <a:t>3/ S dodáváním nátěrové hmoty z     </a:t>
            </a:r>
            <a:br>
              <a:rPr lang="cs-CZ" sz="3600" dirty="0" smtClean="0"/>
            </a:br>
            <a:r>
              <a:rPr lang="cs-CZ" sz="3600" dirty="0" smtClean="0"/>
              <a:t>     tlakového zásobníku.</a:t>
            </a:r>
            <a:br>
              <a:rPr lang="cs-CZ" sz="3600" dirty="0" smtClean="0"/>
            </a:br>
            <a:endParaRPr lang="cs-CZ" sz="3600" dirty="0" smtClean="0"/>
          </a:p>
        </p:txBody>
      </p:sp>
      <p:pic>
        <p:nvPicPr>
          <p:cNvPr id="6" name="Zástupný symbol pro obsah 5" descr="2009042717041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99592" y="1609725"/>
            <a:ext cx="6696743" cy="484663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ohatý">
  <a:themeElements>
    <a:clrScheme name="Bohatý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Bohatý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ohatý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96</TotalTime>
  <Words>233</Words>
  <Application>Microsoft Office PowerPoint</Application>
  <PresentationFormat>Předvádění na obrazovce (4:3)</PresentationFormat>
  <Paragraphs>37</Paragraphs>
  <Slides>11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11</vt:i4>
      </vt:variant>
    </vt:vector>
  </HeadingPairs>
  <TitlesOfParts>
    <vt:vector size="12" baseType="lpstr">
      <vt:lpstr>Bohatý</vt:lpstr>
      <vt:lpstr>Snímek 1</vt:lpstr>
      <vt:lpstr>Stříkací pistole</vt:lpstr>
      <vt:lpstr>Stříkací pistole</vt:lpstr>
      <vt:lpstr>Stříkací pistole</vt:lpstr>
      <vt:lpstr>Stříkací pistole</vt:lpstr>
      <vt:lpstr>Stříkací pistole</vt:lpstr>
      <vt:lpstr>1/ S horní nádobkou na nátěrovou hmotu.</vt:lpstr>
      <vt:lpstr>2/ Se spodní nádobkou.</vt:lpstr>
      <vt:lpstr>3/ S dodáváním nátěrové hmoty z           tlakového zásobníku. </vt:lpstr>
      <vt:lpstr>Stříkací pistole </vt:lpstr>
      <vt:lpstr>Zdroje: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Snímek 1</dc:title>
  <dc:creator>Jaromír</dc:creator>
  <cp:lastModifiedBy>Hana</cp:lastModifiedBy>
  <cp:revision>13</cp:revision>
  <dcterms:created xsi:type="dcterms:W3CDTF">2013-03-14T21:44:43Z</dcterms:created>
  <dcterms:modified xsi:type="dcterms:W3CDTF">2013-07-08T09:24:41Z</dcterms:modified>
</cp:coreProperties>
</file>