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6D106E-AEA7-4D47-990F-2F6914AA1625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291BB8-D9E4-49FE-9B36-FE2D55131B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ISB-orT9v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11560" y="1772816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Arial" pitchFamily="34" charset="0"/>
                <a:cs typeface="Arial" pitchFamily="34" charset="0"/>
              </a:rPr>
              <a:t>Označení materiálu: 		VY_32_INOVACE_JANJA_VYRZARIZENI_T _08	 	 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Název materiálu:		</a:t>
            </a:r>
            <a:r>
              <a:rPr lang="cs-CZ" sz="1200" b="1" dirty="0" err="1" smtClean="0">
                <a:latin typeface="Arial" pitchFamily="34" charset="0"/>
                <a:cs typeface="Arial" pitchFamily="34" charset="0"/>
              </a:rPr>
              <a:t>Polévačky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 laku		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Tematická oblast:		Výrobní zařízení 2. ročník</a:t>
            </a:r>
          </a:p>
          <a:p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200" b="1" dirty="0" smtClean="0">
                <a:latin typeface="Arial" pitchFamily="34" charset="0"/>
                <a:cs typeface="Arial" pitchFamily="34" charset="0"/>
              </a:rPr>
              <a:t>Anotace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:			Prezentace vysvětluje žákům  základní  rozdělení  polévacích zařízení</a:t>
            </a:r>
          </a:p>
          <a:p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Očekávaný výstup:	 	Orientace v problematice rozdělení  </a:t>
            </a:r>
            <a:r>
              <a:rPr lang="cs-CZ" sz="1200" b="1" dirty="0" err="1" smtClean="0">
                <a:latin typeface="Arial" pitchFamily="34" charset="0"/>
                <a:cs typeface="Arial" pitchFamily="34" charset="0"/>
              </a:rPr>
              <a:t>polévaček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Klíčová slova:		</a:t>
            </a:r>
            <a:r>
              <a:rPr lang="cs-CZ" sz="1200" b="1" dirty="0" err="1" smtClean="0">
                <a:latin typeface="Arial" pitchFamily="34" charset="0"/>
                <a:cs typeface="Arial" pitchFamily="34" charset="0"/>
              </a:rPr>
              <a:t>Polévačky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, polévací hlava. 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Metodika:			Podklad pro výklad učiva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Obor:			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Truhlář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	 		</a:t>
            </a:r>
            <a:br>
              <a:rPr lang="pt-BR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Ročník:			2.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Autor: 			Bc. Jaromír Janovský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200" b="1" dirty="0" smtClean="0"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Zpracováno dne:		5. 1. 2013</a:t>
            </a:r>
            <a:br>
              <a:rPr lang="pl-PL" sz="1200" b="1" dirty="0" smtClean="0"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endParaRPr lang="cs-CZ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pic>
        <p:nvPicPr>
          <p:cNvPr id="6" name="Zástupný symbol pro obsah 5" descr="polévačk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1975" y="1988840"/>
            <a:ext cx="8172450" cy="439248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3"/>
            <a:ext cx="8291264" cy="4032448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/>
              <a:t>Údržba </a:t>
            </a:r>
            <a:r>
              <a:rPr lang="cs-CZ" b="1" dirty="0" err="1" smtClean="0"/>
              <a:t>polévačky</a:t>
            </a:r>
            <a:r>
              <a:rPr lang="cs-CZ" b="1" dirty="0" smtClean="0"/>
              <a:t> je hlavně vyprázdnění a vymytí nádoby, licí hlavy, potrubí a filtrů od laku po skončení práce.  Zbývající lak se vypustí z polévací hlavy do nádrže, z ní se poté vyčerpá  čerpadlem do nádoby. Po vypuštění se do nádrže napustí ředidlo a stroj se řádně  několikrát promyje.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dirty="0" smtClean="0"/>
              <a:t>Odkazy: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3"/>
            <a:ext cx="8291264" cy="4032448"/>
          </a:xfrm>
        </p:spPr>
        <p:txBody>
          <a:bodyPr/>
          <a:lstStyle/>
          <a:p>
            <a:pPr>
              <a:buNone/>
            </a:pPr>
            <a:r>
              <a:rPr lang="cs-CZ" b="1" dirty="0" err="1" smtClean="0"/>
              <a:t>Polévačka</a:t>
            </a:r>
            <a:r>
              <a:rPr lang="cs-CZ" b="1" dirty="0" smtClean="0"/>
              <a:t> laku: </a:t>
            </a:r>
            <a:r>
              <a:rPr lang="cs-CZ" b="1" dirty="0" smtClean="0">
                <a:hlinkClick r:id="rId2"/>
              </a:rPr>
              <a:t>http://www.</a:t>
            </a:r>
            <a:r>
              <a:rPr lang="cs-CZ" b="1" dirty="0" err="1" smtClean="0">
                <a:hlinkClick r:id="rId2"/>
              </a:rPr>
              <a:t>youtube.com</a:t>
            </a:r>
            <a:r>
              <a:rPr lang="cs-CZ" b="1" dirty="0" smtClean="0">
                <a:hlinkClick r:id="rId2"/>
              </a:rPr>
              <a:t>/</a:t>
            </a:r>
            <a:r>
              <a:rPr lang="cs-CZ" b="1" dirty="0" err="1" smtClean="0">
                <a:hlinkClick r:id="rId2"/>
              </a:rPr>
              <a:t>watch</a:t>
            </a:r>
            <a:r>
              <a:rPr lang="cs-CZ" b="1" dirty="0" smtClean="0">
                <a:hlinkClick r:id="rId2"/>
              </a:rPr>
              <a:t>?v=</a:t>
            </a:r>
            <a:r>
              <a:rPr lang="cs-CZ" b="1" dirty="0" err="1" smtClean="0">
                <a:hlinkClick r:id="rId2"/>
              </a:rPr>
              <a:t>eISB</a:t>
            </a:r>
            <a:r>
              <a:rPr lang="cs-CZ" b="1" dirty="0" smtClean="0">
                <a:hlinkClick r:id="rId2"/>
              </a:rPr>
              <a:t>-orT9vY</a:t>
            </a: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332037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Nanášení nátěrových hmot poléváním je účinná metoda při dokončování dřevěných dílců a výrobků. </a:t>
            </a:r>
            <a:endParaRPr lang="cs-CZ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332037"/>
            <a:ext cx="88924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err="1" smtClean="0"/>
              <a:t>Polévačky</a:t>
            </a:r>
            <a:r>
              <a:rPr lang="cs-CZ" sz="4000" dirty="0" smtClean="0"/>
              <a:t> dělíme podle těchto hledisek:</a:t>
            </a:r>
          </a:p>
          <a:p>
            <a:pPr algn="ctr">
              <a:buNone/>
            </a:pPr>
            <a:r>
              <a:rPr lang="cs-CZ" sz="4000" dirty="0" smtClean="0"/>
              <a:t>1/ Podle počtu polévacích hlav ( s jednou, dvěma nebo třemi hlavami).</a:t>
            </a:r>
          </a:p>
          <a:p>
            <a:pPr algn="ctr">
              <a:buNone/>
            </a:pPr>
            <a:r>
              <a:rPr lang="cs-CZ" sz="4000" dirty="0" smtClean="0"/>
              <a:t>2/ Podle konstrukce polévací hlavy.</a:t>
            </a:r>
          </a:p>
          <a:p>
            <a:pPr algn="ctr">
              <a:buNone/>
            </a:pPr>
            <a:r>
              <a:rPr lang="cs-CZ" sz="4000" dirty="0" smtClean="0"/>
              <a:t>3/ Podle tvaru opracovaných dílců. </a:t>
            </a:r>
            <a:endParaRPr lang="cs-CZ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2/ Podle konstrukce polévacích hlav:</a:t>
            </a:r>
          </a:p>
          <a:p>
            <a:pPr algn="ctr">
              <a:buNone/>
            </a:pPr>
            <a:r>
              <a:rPr lang="cs-CZ" sz="4000" dirty="0" smtClean="0"/>
              <a:t>S uzavřenou hlavou, ve které je lak pod tlakem a s otevřenou hlavou, ze které lak vytéká volně.</a:t>
            </a:r>
          </a:p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endParaRPr lang="cs-CZ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3/ Podle tvaru opracovaných dílců:</a:t>
            </a:r>
          </a:p>
          <a:p>
            <a:pPr algn="ctr">
              <a:buNone/>
            </a:pPr>
            <a:r>
              <a:rPr lang="cs-CZ" sz="4000" dirty="0" smtClean="0"/>
              <a:t>Na lišty a hranoly, na plošné dílce </a:t>
            </a:r>
          </a:p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endParaRPr lang="cs-CZ" sz="4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4"/>
            <a:ext cx="813690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err="1" smtClean="0"/>
              <a:t>Polévačky</a:t>
            </a:r>
            <a:r>
              <a:rPr lang="cs-CZ" sz="4000" dirty="0" smtClean="0"/>
              <a:t>  mohou být s pevným nebo sklopným dopravníkem, s pevnou nebo výsuvnou otočnou polévací hlavou ( polévací hlava, čerpadlo, žlab a rozvod laku jsou na výsuvném vozíku )</a:t>
            </a:r>
          </a:p>
          <a:p>
            <a:pPr algn="ctr">
              <a:buNone/>
            </a:pPr>
            <a:endParaRPr lang="cs-CZ" sz="4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pic>
        <p:nvPicPr>
          <p:cNvPr id="5" name="Zástupný symbol pro obsah 4" descr="polévačk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8208912" cy="2448272"/>
          </a:xfrm>
        </p:spPr>
      </p:pic>
      <p:sp>
        <p:nvSpPr>
          <p:cNvPr id="6" name="TextovéPole 5"/>
          <p:cNvSpPr txBox="1"/>
          <p:nvPr/>
        </p:nvSpPr>
        <p:spPr>
          <a:xfrm>
            <a:off x="1547664" y="4293096"/>
            <a:ext cx="489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1/ Polévací hlava</a:t>
            </a:r>
          </a:p>
          <a:p>
            <a:r>
              <a:rPr lang="cs-CZ" sz="2000" b="1" dirty="0" smtClean="0"/>
              <a:t>2/ Lak</a:t>
            </a:r>
          </a:p>
          <a:p>
            <a:r>
              <a:rPr lang="cs-CZ" sz="2000" b="1" dirty="0" smtClean="0"/>
              <a:t>3/ Materiál</a:t>
            </a:r>
          </a:p>
          <a:p>
            <a:r>
              <a:rPr lang="cs-CZ" sz="2000" b="1" dirty="0" smtClean="0"/>
              <a:t>4/ Pásový dopravník</a:t>
            </a:r>
          </a:p>
          <a:p>
            <a:r>
              <a:rPr lang="cs-CZ" sz="2000" b="1" dirty="0" smtClean="0"/>
              <a:t>5/ Nádrž na lak</a:t>
            </a:r>
          </a:p>
          <a:p>
            <a:r>
              <a:rPr lang="cs-CZ" sz="2000" b="1" dirty="0" smtClean="0"/>
              <a:t>6/ Čerpadlo</a:t>
            </a:r>
            <a:endParaRPr lang="cs-CZ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pic>
        <p:nvPicPr>
          <p:cNvPr id="5" name="Zástupný symbol pro obsah 4" descr="polévačk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132856"/>
            <a:ext cx="8712968" cy="396044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Polévačky</a:t>
            </a:r>
            <a:r>
              <a:rPr lang="cs-CZ" sz="4400" dirty="0" smtClean="0"/>
              <a:t> laku</a:t>
            </a:r>
            <a:endParaRPr lang="cs-CZ" sz="4400" dirty="0"/>
          </a:p>
        </p:txBody>
      </p:sp>
      <p:pic>
        <p:nvPicPr>
          <p:cNvPr id="6" name="Zástupný symbol pro obsah 5" descr="polévačk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1975" y="1268760"/>
            <a:ext cx="8172450" cy="2808312"/>
          </a:xfrm>
        </p:spPr>
      </p:pic>
      <p:sp>
        <p:nvSpPr>
          <p:cNvPr id="4" name="TextovéPole 3"/>
          <p:cNvSpPr txBox="1"/>
          <p:nvPr/>
        </p:nvSpPr>
        <p:spPr>
          <a:xfrm>
            <a:off x="1907704" y="4293096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1/ Polévací hlava</a:t>
            </a:r>
          </a:p>
          <a:p>
            <a:r>
              <a:rPr lang="cs-CZ" b="1" dirty="0" smtClean="0"/>
              <a:t>2/ Lak</a:t>
            </a:r>
          </a:p>
          <a:p>
            <a:r>
              <a:rPr lang="cs-CZ" b="1" dirty="0" smtClean="0"/>
              <a:t>3/ Materiál</a:t>
            </a:r>
          </a:p>
          <a:p>
            <a:r>
              <a:rPr lang="cs-CZ" b="1" dirty="0" smtClean="0"/>
              <a:t>4/ Pásový dopravník</a:t>
            </a:r>
          </a:p>
          <a:p>
            <a:r>
              <a:rPr lang="cs-CZ" b="1" dirty="0" smtClean="0"/>
              <a:t>5/ Nádrž na lak</a:t>
            </a:r>
          </a:p>
          <a:p>
            <a:r>
              <a:rPr lang="cs-CZ" b="1" dirty="0" smtClean="0"/>
              <a:t>6/ Čerpadlo</a:t>
            </a:r>
            <a:endParaRPr lang="cs-CZ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252</Words>
  <Application>Microsoft Office PowerPoint</Application>
  <PresentationFormat>Předvádění na obrazovce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Snímek 1</vt:lpstr>
      <vt:lpstr>Polévačky laku</vt:lpstr>
      <vt:lpstr>Polévačky laku</vt:lpstr>
      <vt:lpstr>Polévačky laku</vt:lpstr>
      <vt:lpstr>Polévačky laku</vt:lpstr>
      <vt:lpstr>Polévačky laku</vt:lpstr>
      <vt:lpstr>Polévačky laku</vt:lpstr>
      <vt:lpstr>Polévačky laku</vt:lpstr>
      <vt:lpstr>Polévačky laku</vt:lpstr>
      <vt:lpstr>Polévačky laku</vt:lpstr>
      <vt:lpstr>Polévačky laku</vt:lpstr>
      <vt:lpstr>Odkazy: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Jaromír</dc:creator>
  <cp:lastModifiedBy>Hana</cp:lastModifiedBy>
  <cp:revision>20</cp:revision>
  <dcterms:created xsi:type="dcterms:W3CDTF">2013-03-15T10:13:49Z</dcterms:created>
  <dcterms:modified xsi:type="dcterms:W3CDTF">2013-07-08T09:26:33Z</dcterms:modified>
</cp:coreProperties>
</file>