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2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E494FD-1A02-461F-9FE2-69C767E1FACB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CA28D9-AB27-4372-9506-584E35EF8F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78936" cy="43924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Označení materiálu: 	VY_32_INOVACE_JANJA_VYRZARIZENI_T _13	 	 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Název materiálu:	Leštičky		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Tematická </a:t>
            </a:r>
            <a:r>
              <a:rPr lang="cs-CZ" sz="1200" b="1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oblast</a:t>
            </a:r>
            <a:r>
              <a:rPr lang="cs-CZ" sz="1200" b="1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Výrobní zařízení 2. ročník</a:t>
            </a:r>
          </a:p>
          <a:p>
            <a:pPr algn="l"/>
            <a:endParaRPr lang="cs-CZ" sz="1200" b="1" dirty="0" smtClean="0">
              <a:ln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Anotace</a:t>
            </a: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		Prezentace vysvětluje žákům  základní  rozdělení leštiček			</a:t>
            </a:r>
          </a:p>
          <a:p>
            <a:pPr algn="l"/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Očekávaný výstup:	Orientace  v problematice rozdělení  leštiček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Klíčová slova:	Leštění, válcová leštička,pásová leštička.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Metodika:		Podklad pro výklad učiva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Obor:		</a:t>
            </a: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Truhlář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		</a:t>
            </a:r>
            <a:br>
              <a:rPr lang="pt-BR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Ročník:		2.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Autor: 		Bc. Jaromír Janovský</a:t>
            </a:r>
            <a:br>
              <a:rPr lang="cs-CZ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Zpracováno dne:	5. 1. 2013</a:t>
            </a:r>
            <a:br>
              <a:rPr lang="pl-PL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b="1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200" b="1" dirty="0" smtClean="0">
              <a:ln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sz="1200" b="1" dirty="0">
              <a:ln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Ruční leštička</a:t>
            </a:r>
            <a:endParaRPr lang="cs-CZ" sz="6000" b="1" dirty="0"/>
          </a:p>
        </p:txBody>
      </p:sp>
      <p:pic>
        <p:nvPicPr>
          <p:cNvPr id="4" name="Zástupný symbol pro obsah 3" descr="leštičk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44824"/>
            <a:ext cx="8136904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Válcová leštička</a:t>
            </a:r>
            <a:endParaRPr lang="cs-CZ" sz="6000" b="1" dirty="0"/>
          </a:p>
        </p:txBody>
      </p:sp>
      <p:pic>
        <p:nvPicPr>
          <p:cNvPr id="6" name="Zástupný symbol pro obsah 5" descr="leštič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79629"/>
            <a:ext cx="6696744" cy="5016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/>
              <a:t>Odkazy: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91264" cy="29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Ruční leštička: http:  //www.</a:t>
            </a:r>
            <a:r>
              <a:rPr lang="cs-CZ" dirty="0" err="1" smtClean="0"/>
              <a:t>elektricke</a:t>
            </a:r>
            <a:r>
              <a:rPr lang="cs-CZ" dirty="0" smtClean="0"/>
              <a:t>-</a:t>
            </a:r>
            <a:r>
              <a:rPr lang="cs-CZ" dirty="0" err="1" smtClean="0"/>
              <a:t>naradi.cz</a:t>
            </a:r>
            <a:r>
              <a:rPr lang="cs-CZ" dirty="0" smtClean="0"/>
              <a:t>/data/</a:t>
            </a:r>
            <a:r>
              <a:rPr lang="cs-CZ" dirty="0" err="1" smtClean="0"/>
              <a:t>products</a:t>
            </a:r>
            <a:r>
              <a:rPr lang="cs-CZ" dirty="0" smtClean="0"/>
              <a:t>/</a:t>
            </a:r>
            <a:r>
              <a:rPr lang="cs-CZ" dirty="0" err="1" smtClean="0"/>
              <a:t>big</a:t>
            </a:r>
            <a:r>
              <a:rPr lang="cs-CZ" dirty="0" smtClean="0"/>
              <a:t>/4869.jpg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000" dirty="0" smtClean="0"/>
              <a:t>Leštičky jsou stroje na leštění ploch nalakovaných dílců. Rozlišujeme leštičky kotoučové, pásové, poduškové a leštičky s kotoučovým kartáčem. 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000" dirty="0" smtClean="0"/>
              <a:t>V současné době se používají též leštičky válcové. Nejrozšířenější jsou leštičky pásové a válcové.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000" dirty="0" smtClean="0"/>
              <a:t>Leštičky pásové jsou konstrukčně i kinematicky shodné s pásovými bruskami . Nástrojem je místo brousicího pásu kobercový leštící pás. Pásovými leštičkami se leští rovinné plochy nábytkových dílců, dveří a jiné.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 </a:t>
            </a:r>
            <a:r>
              <a:rPr lang="cs-CZ" sz="4000" dirty="0" smtClean="0"/>
              <a:t>Rozeznáváme pásové leštičky s opěrnou deskou (stolové) a s pojízdným stolem, které mohou být opatřeny buď přítlačnou patkou (jednoduché nebo dvojité), nebo přítlačnou lištou.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Přítlačné patky pásových leštiček mohou být pevné nebo pohyblivé . Přítlačné lišty nahrazují přítlačné patky. Lišty probíhají po celé pracovní šířce stroje a mohou být  buď tvrdé nebo pružné se vzdušnicí. 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91264" cy="21222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300" dirty="0" smtClean="0"/>
              <a:t>Pásové leštičky jsou postupně nahrazovány výkonnějšími leštičkami válcovými.</a:t>
            </a:r>
          </a:p>
          <a:p>
            <a:pPr algn="ctr"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3600" dirty="0" smtClean="0"/>
              <a:t>Kotoučové leštičky mohou být obvodové (s látkou na obvodu kotouče) jednoduché nebo dvojité, čelní (s látkou na čele kotouče), stolové nebo s pojízdným stolem. Nástrojem těchto leštiček je látkový kotouč z flanelu nebo z podobné látky.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/>
              <a:t>Leštičky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91264" cy="2943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000" dirty="0" smtClean="0"/>
              <a:t>Kotoučové leštičky se používají na leštění drobných dílců. Opracovávaný dílec se při leštění pohybuje ručně kolem leštícího kotouče.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147</Words>
  <Application>Microsoft Office PowerPoint</Application>
  <PresentationFormat>Předvádění na obrazovce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Talent</vt:lpstr>
      <vt:lpstr>Snímek 1</vt:lpstr>
      <vt:lpstr>Leštičky</vt:lpstr>
      <vt:lpstr>Leštičky</vt:lpstr>
      <vt:lpstr>Leštičky</vt:lpstr>
      <vt:lpstr>Leštičky</vt:lpstr>
      <vt:lpstr>Leštičky</vt:lpstr>
      <vt:lpstr>Leštičky</vt:lpstr>
      <vt:lpstr>Leštičky</vt:lpstr>
      <vt:lpstr>Leštičky</vt:lpstr>
      <vt:lpstr>Ruční leštička</vt:lpstr>
      <vt:lpstr>Válcová leštička</vt:lpstr>
      <vt:lpstr>Odkazy: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Hana</cp:lastModifiedBy>
  <cp:revision>8</cp:revision>
  <dcterms:created xsi:type="dcterms:W3CDTF">2013-03-23T22:00:21Z</dcterms:created>
  <dcterms:modified xsi:type="dcterms:W3CDTF">2013-07-08T09:28:21Z</dcterms:modified>
</cp:coreProperties>
</file>