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791295-FE87-48BC-8C2C-D694E7A8D0A7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18FE9D-D282-46CE-A1AE-F06D71B54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to.sk/stroje_drevarske_obsah(okruzovacky)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24936" cy="4824536"/>
          </a:xfrm>
          <a:solidFill>
            <a:schemeClr val="bg1"/>
          </a:solidFill>
        </p:spPr>
        <p:txBody>
          <a:bodyPr lIns="216000" tIns="216000" rIns="216000" bIns="216000">
            <a:normAutofit fontScale="40000" lnSpcReduction="20000"/>
          </a:bodyPr>
          <a:lstStyle/>
          <a:p>
            <a:pPr algn="l"/>
            <a:endParaRPr lang="cs-CZ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Označení materiálu: 	VY_32_INOVACE_JANJA_VYRZARIZENI_T _20	 	 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Název materiálu:	</a:t>
            </a:r>
            <a:r>
              <a:rPr lang="cs-CZ" sz="2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Okružovačky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Tematická oblast:	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Výrobní 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zařízení 2. ročník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cs-CZ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Anotace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		Prezentace vysvětluje žákům  základní  rozdělení </a:t>
            </a:r>
            <a:r>
              <a:rPr lang="cs-CZ" sz="2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okružovaček</a:t>
            </a:r>
            <a:endParaRPr lang="cs-CZ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Očekávaný výstup:	Orientace  v problematice rozdělení  </a:t>
            </a:r>
            <a:r>
              <a:rPr lang="cs-CZ" sz="2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okružovaček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Klíčová slova:</a:t>
            </a:r>
            <a:r>
              <a:rPr lang="cs-CZ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5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Okružovačky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dutá hřídel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Metodika:		Podklad pro výklad učiva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Obor:		</a:t>
            </a: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Truhlář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		</a:t>
            </a:r>
            <a:br>
              <a:rPr lang="pt-BR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Ročník:		2.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 		Bc. Jaromír Janovský</a:t>
            </a:r>
            <a:b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Zpracováno dne:	15. 2. 2013</a:t>
            </a:r>
            <a:r>
              <a:rPr lang="pl-PL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pic>
        <p:nvPicPr>
          <p:cNvPr id="4" name="Zástupný symbol pro obsah 3" descr="02_okruzovac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6138" y="1766276"/>
            <a:ext cx="7624254" cy="43990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Zdroje: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11680"/>
            <a:ext cx="7859216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1/</a:t>
            </a:r>
            <a:r>
              <a:rPr lang="cs-CZ" dirty="0" smtClean="0">
                <a:hlinkClick r:id="rId2"/>
              </a:rPr>
              <a:t>http://www.boto.</a:t>
            </a:r>
            <a:r>
              <a:rPr lang="cs-CZ" dirty="0" err="1" smtClean="0">
                <a:hlinkClick r:id="rId2"/>
              </a:rPr>
              <a:t>sk</a:t>
            </a:r>
            <a:r>
              <a:rPr lang="cs-CZ" dirty="0" smtClean="0">
                <a:hlinkClick r:id="rId2"/>
              </a:rPr>
              <a:t>/stroje_</a:t>
            </a:r>
            <a:r>
              <a:rPr lang="cs-CZ" dirty="0" err="1" smtClean="0">
                <a:hlinkClick r:id="rId2"/>
              </a:rPr>
              <a:t>drevarske</a:t>
            </a:r>
            <a:r>
              <a:rPr lang="cs-CZ" dirty="0" smtClean="0">
                <a:hlinkClick r:id="rId2"/>
              </a:rPr>
              <a:t>_obsah%28okruzovacky%29.html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dirty="0" err="1" smtClean="0"/>
              <a:t>Okružovačky</a:t>
            </a:r>
            <a:r>
              <a:rPr lang="cs-CZ" sz="3600" dirty="0" smtClean="0"/>
              <a:t> jsou stroje na zhotovování válcových tyčí pomocí nožové hlavice, otáčející se jedním směrem rovnoměrnou rychlostí. Materiál se vede nožovou hlavicí ručně nebo posuvným zařízením.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dirty="0" err="1" smtClean="0"/>
              <a:t>Okružovačky</a:t>
            </a:r>
            <a:r>
              <a:rPr lang="cs-CZ" sz="3600" dirty="0" smtClean="0"/>
              <a:t> dělíme na vodorovné, svislé a zvláštní. Vodorovné </a:t>
            </a:r>
            <a:r>
              <a:rPr lang="cs-CZ" sz="3600" dirty="0" err="1" smtClean="0"/>
              <a:t>okružovačky</a:t>
            </a:r>
            <a:r>
              <a:rPr lang="cs-CZ" sz="3600" dirty="0" smtClean="0"/>
              <a:t> jsou s průchozí nožovou hlavou a čelné. Nejčastěji se používají průchozí </a:t>
            </a:r>
            <a:r>
              <a:rPr lang="cs-CZ" sz="3600" dirty="0" err="1" smtClean="0"/>
              <a:t>okružovačky</a:t>
            </a:r>
            <a:r>
              <a:rPr lang="cs-CZ" sz="3600" dirty="0" smtClean="0"/>
              <a:t> na válcové tyče.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4258816" cy="484632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 err="1" smtClean="0"/>
              <a:t>Okružovačka</a:t>
            </a:r>
            <a:r>
              <a:rPr lang="cs-CZ" sz="2400" dirty="0" smtClean="0"/>
              <a:t> na válcové tyče</a:t>
            </a:r>
          </a:p>
          <a:p>
            <a:pPr>
              <a:lnSpc>
                <a:spcPct val="90000"/>
              </a:lnSpc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schéma stroje :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– odebírací válce pro kruhový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průřez tyče,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– klínová řemenice,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– dutá hřídel,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– nožová hlava,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– obrobek,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– podávací válce pro hranolů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průřez tyče,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– elektromotor.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okružovač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276872"/>
            <a:ext cx="4572000" cy="40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7859216" cy="4846320"/>
          </a:xfrm>
        </p:spPr>
        <p:txBody>
          <a:bodyPr/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Stroj se skládá ze stojanu, vřeteníku, z podávacích a odebíracích válců, z nožové hlavy, elektromotoru a převodovky.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7859216" cy="4846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3600" dirty="0" smtClean="0"/>
              <a:t>V horní části stojanu je vřeteno a posouvací válce. Uvnitř stojanu je elektromotor a převodovka. Vřeteník tvoří dutá hřídel uložená na kuličkových ložiskách. Na předním konci vřeteníku je přišroubována nožová hlava. Otáčky vřeteníku jsou odvozeny od elektromotoru klínovými řemeny. </a:t>
            </a:r>
          </a:p>
          <a:p>
            <a:pPr algn="ctr">
              <a:buNone/>
            </a:pPr>
            <a:endParaRPr lang="cs-CZ" sz="3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11680"/>
            <a:ext cx="7859216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Nožová hlava je chráněna krytem. Pohon posuvných válců je odvozen přes spojku od společné převodovky. Podávací válce jsou opatřeny zuby, které vylučují prokluzování obráběného materiálu. </a:t>
            </a:r>
          </a:p>
          <a:p>
            <a:pPr algn="ctr">
              <a:buNone/>
            </a:pPr>
            <a:endParaRPr lang="cs-CZ" sz="3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11680"/>
            <a:ext cx="7859216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Odebírací válce jsou výměnné a jejich poloměr je shodný s poloměrem obráběné tyče. Všechny válce jsou odpruženy, aby pevně přiléhaly k obráběnému materiálu a vyloučili jeho chvění při průchodem strojem.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Okružovačky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11680"/>
            <a:ext cx="7859216" cy="484632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cs-CZ" sz="2800" dirty="0" smtClean="0"/>
              <a:t>Hlavní technické údaje stroje :</a:t>
            </a:r>
          </a:p>
          <a:p>
            <a:pPr lvl="1" algn="just">
              <a:lnSpc>
                <a:spcPct val="90000"/>
              </a:lnSpc>
            </a:pPr>
            <a:endParaRPr lang="cs-CZ" sz="2400" dirty="0" smtClean="0"/>
          </a:p>
          <a:p>
            <a:pPr lvl="1" algn="just">
              <a:lnSpc>
                <a:spcPct val="90000"/>
              </a:lnSpc>
              <a:buNone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Průměr válcových tyčí		(mm)		5 až 50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Posuv				(m.min-</a:t>
            </a:r>
            <a:r>
              <a:rPr lang="cs-CZ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	8, 18, 30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Elektrický výkon			(kW)		4,5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Hmotnost stroje			(t)		0,37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223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Snímek 1</vt:lpstr>
      <vt:lpstr>Okružovačky</vt:lpstr>
      <vt:lpstr>Okružovačky</vt:lpstr>
      <vt:lpstr>Okružovačky</vt:lpstr>
      <vt:lpstr>Okružovačky</vt:lpstr>
      <vt:lpstr>Okružovačky</vt:lpstr>
      <vt:lpstr>Okružovačky</vt:lpstr>
      <vt:lpstr>Okružovačky</vt:lpstr>
      <vt:lpstr>Okružovačky</vt:lpstr>
      <vt:lpstr>Okružovačky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Hana</cp:lastModifiedBy>
  <cp:revision>15</cp:revision>
  <dcterms:created xsi:type="dcterms:W3CDTF">2013-04-10T16:29:59Z</dcterms:created>
  <dcterms:modified xsi:type="dcterms:W3CDTF">2013-07-08T09:32:56Z</dcterms:modified>
</cp:coreProperties>
</file>