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6" r:id="rId4"/>
    <p:sldId id="257" r:id="rId5"/>
    <p:sldId id="258" r:id="rId6"/>
    <p:sldId id="261" r:id="rId7"/>
    <p:sldId id="260" r:id="rId8"/>
    <p:sldId id="262" r:id="rId9"/>
    <p:sldId id="263" r:id="rId10"/>
    <p:sldId id="264" r:id="rId11"/>
    <p:sldId id="266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CE2E2-0DDE-447C-B358-0D4FAC0895C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93CF369-2AE0-4199-A36A-FD7B9EFF5C3A}">
      <dgm:prSet phldrT="[Text]" custT="1"/>
      <dgm:spPr/>
      <dgm:t>
        <a:bodyPr/>
        <a:lstStyle/>
        <a:p>
          <a:r>
            <a:rPr lang="cs-CZ" sz="3600" dirty="0" smtClean="0">
              <a:latin typeface="Arial" pitchFamily="34" charset="0"/>
              <a:cs typeface="Arial" pitchFamily="34" charset="0"/>
            </a:rPr>
            <a:t>Postup výroby žloutkové šlehačky</a:t>
          </a:r>
          <a:endParaRPr lang="cs-CZ" sz="3600" dirty="0">
            <a:latin typeface="Arial" pitchFamily="34" charset="0"/>
            <a:cs typeface="Arial" pitchFamily="34" charset="0"/>
          </a:endParaRPr>
        </a:p>
      </dgm:t>
    </dgm:pt>
    <dgm:pt modelId="{28B59FFA-8919-4339-984D-ECA245576707}" type="parTrans" cxnId="{7A7FC31F-F12A-4AC8-8557-E46F0B2BE8ED}">
      <dgm:prSet/>
      <dgm:spPr/>
      <dgm:t>
        <a:bodyPr/>
        <a:lstStyle/>
        <a:p>
          <a:endParaRPr lang="cs-CZ"/>
        </a:p>
      </dgm:t>
    </dgm:pt>
    <dgm:pt modelId="{702E6841-50F0-43B1-B57E-0A9B708E9CCF}" type="sibTrans" cxnId="{7A7FC31F-F12A-4AC8-8557-E46F0B2BE8ED}">
      <dgm:prSet/>
      <dgm:spPr/>
      <dgm:t>
        <a:bodyPr/>
        <a:lstStyle/>
        <a:p>
          <a:endParaRPr lang="cs-CZ"/>
        </a:p>
      </dgm:t>
    </dgm:pt>
    <dgm:pt modelId="{5691A6BD-267F-4BAC-AC49-8BEF768F0E44}">
      <dgm:prSet phldrT="[Text]" custT="1"/>
      <dgm:spPr/>
      <dgm:t>
        <a:bodyPr/>
        <a:lstStyle/>
        <a:p>
          <a:r>
            <a:rPr lang="cs-CZ" sz="3600" dirty="0" smtClean="0">
              <a:latin typeface="Arial" pitchFamily="34" charset="0"/>
              <a:cs typeface="Arial" pitchFamily="34" charset="0"/>
            </a:rPr>
            <a:t>Postup výroby kaštanové šlehačky</a:t>
          </a:r>
          <a:endParaRPr lang="cs-CZ" sz="3600" dirty="0">
            <a:latin typeface="Arial" pitchFamily="34" charset="0"/>
            <a:cs typeface="Arial" pitchFamily="34" charset="0"/>
          </a:endParaRPr>
        </a:p>
      </dgm:t>
    </dgm:pt>
    <dgm:pt modelId="{858658D6-623B-4289-8E80-0532CE402D80}" type="parTrans" cxnId="{43893B72-8BF8-49D9-B3E3-BB52667E9801}">
      <dgm:prSet/>
      <dgm:spPr/>
      <dgm:t>
        <a:bodyPr/>
        <a:lstStyle/>
        <a:p>
          <a:endParaRPr lang="cs-CZ"/>
        </a:p>
      </dgm:t>
    </dgm:pt>
    <dgm:pt modelId="{BB5AE7BF-7D7F-4E2B-A712-8510779C4853}" type="sibTrans" cxnId="{43893B72-8BF8-49D9-B3E3-BB52667E9801}">
      <dgm:prSet/>
      <dgm:spPr/>
      <dgm:t>
        <a:bodyPr/>
        <a:lstStyle/>
        <a:p>
          <a:endParaRPr lang="cs-CZ"/>
        </a:p>
      </dgm:t>
    </dgm:pt>
    <dgm:pt modelId="{072429FB-ADBC-43FA-AAF2-CC807AD75BCE}">
      <dgm:prSet phldrT="[Text]" custT="1"/>
      <dgm:spPr/>
      <dgm:t>
        <a:bodyPr vert="horz"/>
        <a:lstStyle/>
        <a:p>
          <a:r>
            <a:rPr lang="cs-CZ" sz="3600" dirty="0" smtClean="0">
              <a:latin typeface="Arial" pitchFamily="34" charset="0"/>
              <a:cs typeface="Arial" pitchFamily="34" charset="0"/>
            </a:rPr>
            <a:t>Rozdělení náplní</a:t>
          </a:r>
          <a:endParaRPr lang="cs-CZ" sz="3600" dirty="0">
            <a:latin typeface="Arial" pitchFamily="34" charset="0"/>
            <a:cs typeface="Arial" pitchFamily="34" charset="0"/>
          </a:endParaRPr>
        </a:p>
      </dgm:t>
    </dgm:pt>
    <dgm:pt modelId="{1CAF97C9-0463-47A6-B73C-390D3B2ACC8B}" type="parTrans" cxnId="{1A68F713-AC9F-4256-91AC-790A9C4570F2}">
      <dgm:prSet/>
      <dgm:spPr/>
      <dgm:t>
        <a:bodyPr/>
        <a:lstStyle/>
        <a:p>
          <a:endParaRPr lang="cs-CZ"/>
        </a:p>
      </dgm:t>
    </dgm:pt>
    <dgm:pt modelId="{62DA2259-3EDD-47E8-92F8-47DF6853CDA6}" type="sibTrans" cxnId="{1A68F713-AC9F-4256-91AC-790A9C4570F2}">
      <dgm:prSet/>
      <dgm:spPr/>
      <dgm:t>
        <a:bodyPr/>
        <a:lstStyle/>
        <a:p>
          <a:endParaRPr lang="cs-CZ"/>
        </a:p>
      </dgm:t>
    </dgm:pt>
    <dgm:pt modelId="{F7EB4821-DF4D-43D7-9C00-0F479AD1F702}" type="pres">
      <dgm:prSet presAssocID="{2BBCE2E2-0DDE-447C-B358-0D4FAC0895CE}" presName="compositeShape" presStyleCnt="0">
        <dgm:presLayoutVars>
          <dgm:dir/>
          <dgm:resizeHandles/>
        </dgm:presLayoutVars>
      </dgm:prSet>
      <dgm:spPr/>
    </dgm:pt>
    <dgm:pt modelId="{54837590-688D-475C-A2D9-22466C85FDFA}" type="pres">
      <dgm:prSet presAssocID="{2BBCE2E2-0DDE-447C-B358-0D4FAC0895CE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C7C2BE9D-BEB9-4825-BF5F-D4370EB946DB}" type="pres">
      <dgm:prSet presAssocID="{2BBCE2E2-0DDE-447C-B358-0D4FAC0895CE}" presName="theList" presStyleCnt="0"/>
      <dgm:spPr/>
    </dgm:pt>
    <dgm:pt modelId="{4ECFD706-EC3F-4CAF-9F33-E99E4DAC3E21}" type="pres">
      <dgm:prSet presAssocID="{993CF369-2AE0-4199-A36A-FD7B9EFF5C3A}" presName="aNode" presStyleLbl="fgAcc1" presStyleIdx="0" presStyleCnt="3">
        <dgm:presLayoutVars>
          <dgm:bulletEnabled val="1"/>
        </dgm:presLayoutVars>
      </dgm:prSet>
      <dgm:spPr/>
    </dgm:pt>
    <dgm:pt modelId="{95178DF7-4EAE-488D-8A62-174B0F7DE4B5}" type="pres">
      <dgm:prSet presAssocID="{993CF369-2AE0-4199-A36A-FD7B9EFF5C3A}" presName="aSpace" presStyleCnt="0"/>
      <dgm:spPr/>
    </dgm:pt>
    <dgm:pt modelId="{938295C3-E6F8-4081-9A4A-8827C939CE25}" type="pres">
      <dgm:prSet presAssocID="{5691A6BD-267F-4BAC-AC49-8BEF768F0E44}" presName="aNode" presStyleLbl="fgAcc1" presStyleIdx="1" presStyleCnt="3">
        <dgm:presLayoutVars>
          <dgm:bulletEnabled val="1"/>
        </dgm:presLayoutVars>
      </dgm:prSet>
      <dgm:spPr/>
    </dgm:pt>
    <dgm:pt modelId="{04E9A9B8-B0A0-415E-AB04-7F095D72C5F6}" type="pres">
      <dgm:prSet presAssocID="{5691A6BD-267F-4BAC-AC49-8BEF768F0E44}" presName="aSpace" presStyleCnt="0"/>
      <dgm:spPr/>
    </dgm:pt>
    <dgm:pt modelId="{1BB2D6C5-EB70-47D9-8FC5-3341C000311E}" type="pres">
      <dgm:prSet presAssocID="{072429FB-ADBC-43FA-AAF2-CC807AD75BCE}" presName="aNode" presStyleLbl="fgAcc1" presStyleIdx="2" presStyleCnt="3" custLinFactNeighborX="1584" custLinFactNeighborY="72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AA0576-741F-4B82-A77B-3CC7BC4B7AB8}" type="pres">
      <dgm:prSet presAssocID="{072429FB-ADBC-43FA-AAF2-CC807AD75BCE}" presName="aSpace" presStyleCnt="0"/>
      <dgm:spPr/>
    </dgm:pt>
  </dgm:ptLst>
  <dgm:cxnLst>
    <dgm:cxn modelId="{ED1F7CDA-64BB-402F-BD7B-4B905C64E7F7}" type="presOf" srcId="{2BBCE2E2-0DDE-447C-B358-0D4FAC0895CE}" destId="{F7EB4821-DF4D-43D7-9C00-0F479AD1F702}" srcOrd="0" destOrd="0" presId="urn:microsoft.com/office/officeart/2005/8/layout/pyramid2"/>
    <dgm:cxn modelId="{1A68F713-AC9F-4256-91AC-790A9C4570F2}" srcId="{2BBCE2E2-0DDE-447C-B358-0D4FAC0895CE}" destId="{072429FB-ADBC-43FA-AAF2-CC807AD75BCE}" srcOrd="2" destOrd="0" parTransId="{1CAF97C9-0463-47A6-B73C-390D3B2ACC8B}" sibTransId="{62DA2259-3EDD-47E8-92F8-47DF6853CDA6}"/>
    <dgm:cxn modelId="{7A7FC31F-F12A-4AC8-8557-E46F0B2BE8ED}" srcId="{2BBCE2E2-0DDE-447C-B358-0D4FAC0895CE}" destId="{993CF369-2AE0-4199-A36A-FD7B9EFF5C3A}" srcOrd="0" destOrd="0" parTransId="{28B59FFA-8919-4339-984D-ECA245576707}" sibTransId="{702E6841-50F0-43B1-B57E-0A9B708E9CCF}"/>
    <dgm:cxn modelId="{F75406A4-B757-4EAD-A9D7-E4148DE0FDEC}" type="presOf" srcId="{5691A6BD-267F-4BAC-AC49-8BEF768F0E44}" destId="{938295C3-E6F8-4081-9A4A-8827C939CE25}" srcOrd="0" destOrd="0" presId="urn:microsoft.com/office/officeart/2005/8/layout/pyramid2"/>
    <dgm:cxn modelId="{15CEBB5F-95C9-47E1-A944-9113BC6662BC}" type="presOf" srcId="{072429FB-ADBC-43FA-AAF2-CC807AD75BCE}" destId="{1BB2D6C5-EB70-47D9-8FC5-3341C000311E}" srcOrd="0" destOrd="0" presId="urn:microsoft.com/office/officeart/2005/8/layout/pyramid2"/>
    <dgm:cxn modelId="{2092E29A-0DA8-4360-BF9A-11F4CB7159FA}" type="presOf" srcId="{993CF369-2AE0-4199-A36A-FD7B9EFF5C3A}" destId="{4ECFD706-EC3F-4CAF-9F33-E99E4DAC3E21}" srcOrd="0" destOrd="0" presId="urn:microsoft.com/office/officeart/2005/8/layout/pyramid2"/>
    <dgm:cxn modelId="{43893B72-8BF8-49D9-B3E3-BB52667E9801}" srcId="{2BBCE2E2-0DDE-447C-B358-0D4FAC0895CE}" destId="{5691A6BD-267F-4BAC-AC49-8BEF768F0E44}" srcOrd="1" destOrd="0" parTransId="{858658D6-623B-4289-8E80-0532CE402D80}" sibTransId="{BB5AE7BF-7D7F-4E2B-A712-8510779C4853}"/>
    <dgm:cxn modelId="{D1BF2295-958C-415F-BB97-BF5B9C6B81BD}" type="presParOf" srcId="{F7EB4821-DF4D-43D7-9C00-0F479AD1F702}" destId="{54837590-688D-475C-A2D9-22466C85FDFA}" srcOrd="0" destOrd="0" presId="urn:microsoft.com/office/officeart/2005/8/layout/pyramid2"/>
    <dgm:cxn modelId="{2B05293C-B68F-4058-9866-1F9F8F7F2093}" type="presParOf" srcId="{F7EB4821-DF4D-43D7-9C00-0F479AD1F702}" destId="{C7C2BE9D-BEB9-4825-BF5F-D4370EB946DB}" srcOrd="1" destOrd="0" presId="urn:microsoft.com/office/officeart/2005/8/layout/pyramid2"/>
    <dgm:cxn modelId="{759883D8-CC82-481C-A729-EA84D5D03FDC}" type="presParOf" srcId="{C7C2BE9D-BEB9-4825-BF5F-D4370EB946DB}" destId="{4ECFD706-EC3F-4CAF-9F33-E99E4DAC3E21}" srcOrd="0" destOrd="0" presId="urn:microsoft.com/office/officeart/2005/8/layout/pyramid2"/>
    <dgm:cxn modelId="{6BDE1F01-575E-4023-AB50-FCB476C0877C}" type="presParOf" srcId="{C7C2BE9D-BEB9-4825-BF5F-D4370EB946DB}" destId="{95178DF7-4EAE-488D-8A62-174B0F7DE4B5}" srcOrd="1" destOrd="0" presId="urn:microsoft.com/office/officeart/2005/8/layout/pyramid2"/>
    <dgm:cxn modelId="{8110AD70-EE36-477A-BF15-39E085054E2F}" type="presParOf" srcId="{C7C2BE9D-BEB9-4825-BF5F-D4370EB946DB}" destId="{938295C3-E6F8-4081-9A4A-8827C939CE25}" srcOrd="2" destOrd="0" presId="urn:microsoft.com/office/officeart/2005/8/layout/pyramid2"/>
    <dgm:cxn modelId="{9A3C7369-887E-4874-BF0E-5C0448048693}" type="presParOf" srcId="{C7C2BE9D-BEB9-4825-BF5F-D4370EB946DB}" destId="{04E9A9B8-B0A0-415E-AB04-7F095D72C5F6}" srcOrd="3" destOrd="0" presId="urn:microsoft.com/office/officeart/2005/8/layout/pyramid2"/>
    <dgm:cxn modelId="{528E8849-5010-4B55-9AE8-D36D0F17AA85}" type="presParOf" srcId="{C7C2BE9D-BEB9-4825-BF5F-D4370EB946DB}" destId="{1BB2D6C5-EB70-47D9-8FC5-3341C000311E}" srcOrd="4" destOrd="0" presId="urn:microsoft.com/office/officeart/2005/8/layout/pyramid2"/>
    <dgm:cxn modelId="{0A544095-65C0-43AA-860F-677197E093CC}" type="presParOf" srcId="{C7C2BE9D-BEB9-4825-BF5F-D4370EB946DB}" destId="{42AA0576-741F-4B82-A77B-3CC7BC4B7AB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DFC7FB-B2B9-440E-BBFD-4F276B4E617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91B6AA3-43F4-47D6-A173-D3E514B613A4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Charakteristika smetany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971672C6-8955-486E-BFB7-AABC09B2F1CB}" type="parTrans" cxnId="{8287FFE4-D2DF-44E9-931C-9DBF05288220}">
      <dgm:prSet/>
      <dgm:spPr/>
      <dgm:t>
        <a:bodyPr/>
        <a:lstStyle/>
        <a:p>
          <a:endParaRPr lang="cs-CZ"/>
        </a:p>
      </dgm:t>
    </dgm:pt>
    <dgm:pt modelId="{3DAD861A-C61A-4A4F-BB55-D361581FBB99}" type="sibTrans" cxnId="{8287FFE4-D2DF-44E9-931C-9DBF05288220}">
      <dgm:prSet/>
      <dgm:spPr/>
      <dgm:t>
        <a:bodyPr/>
        <a:lstStyle/>
        <a:p>
          <a:endParaRPr lang="cs-CZ"/>
        </a:p>
      </dgm:t>
    </dgm:pt>
    <dgm:pt modelId="{52C95B9E-2D08-46E0-A831-D54A703C6602}">
      <dgm:prSet phldrT="[Text]"/>
      <dgm:spPr/>
      <dgm:t>
        <a:bodyPr/>
        <a:lstStyle/>
        <a:p>
          <a:r>
            <a:rPr lang="cs-CZ" dirty="0" smtClean="0">
              <a:latin typeface="Arial" pitchFamily="34" charset="0"/>
              <a:cs typeface="Arial" pitchFamily="34" charset="0"/>
            </a:rPr>
            <a:t>Podmínky pro šlehatelnost</a:t>
          </a:r>
          <a:endParaRPr lang="cs-CZ" dirty="0">
            <a:latin typeface="Arial" pitchFamily="34" charset="0"/>
            <a:cs typeface="Arial" pitchFamily="34" charset="0"/>
          </a:endParaRPr>
        </a:p>
      </dgm:t>
    </dgm:pt>
    <dgm:pt modelId="{D63CF3E1-8403-4210-B102-8265408D11EF}" type="parTrans" cxnId="{83D3FCBE-1CC2-47C3-B21F-49293957A95B}">
      <dgm:prSet/>
      <dgm:spPr/>
      <dgm:t>
        <a:bodyPr/>
        <a:lstStyle/>
        <a:p>
          <a:endParaRPr lang="cs-CZ"/>
        </a:p>
      </dgm:t>
    </dgm:pt>
    <dgm:pt modelId="{004281B6-670B-4135-8F81-93682EFB4C51}" type="sibTrans" cxnId="{83D3FCBE-1CC2-47C3-B21F-49293957A95B}">
      <dgm:prSet/>
      <dgm:spPr/>
      <dgm:t>
        <a:bodyPr/>
        <a:lstStyle/>
        <a:p>
          <a:endParaRPr lang="cs-CZ"/>
        </a:p>
      </dgm:t>
    </dgm:pt>
    <dgm:pt modelId="{6945F7F7-D463-42E6-9A28-2561D0A9042A}">
      <dgm:prSet phldrT="[Text]" custT="1"/>
      <dgm:spPr/>
      <dgm:t>
        <a:bodyPr/>
        <a:lstStyle/>
        <a:p>
          <a:r>
            <a:rPr lang="cs-CZ" sz="3600" dirty="0" smtClean="0">
              <a:latin typeface="Arial" pitchFamily="34" charset="0"/>
              <a:cs typeface="Arial" pitchFamily="34" charset="0"/>
            </a:rPr>
            <a:t>Zásahy při šlehání smetany</a:t>
          </a:r>
          <a:endParaRPr lang="cs-CZ" sz="3600" dirty="0">
            <a:latin typeface="Arial" pitchFamily="34" charset="0"/>
            <a:cs typeface="Arial" pitchFamily="34" charset="0"/>
          </a:endParaRPr>
        </a:p>
      </dgm:t>
    </dgm:pt>
    <dgm:pt modelId="{32794B1D-1283-4A7D-9F2F-22CF522F9234}" type="parTrans" cxnId="{FBDD3147-BEE3-4620-8845-911F73A44E26}">
      <dgm:prSet/>
      <dgm:spPr/>
      <dgm:t>
        <a:bodyPr/>
        <a:lstStyle/>
        <a:p>
          <a:endParaRPr lang="cs-CZ"/>
        </a:p>
      </dgm:t>
    </dgm:pt>
    <dgm:pt modelId="{C31B5AF4-D845-43CD-B380-698BA70F36C3}" type="sibTrans" cxnId="{FBDD3147-BEE3-4620-8845-911F73A44E26}">
      <dgm:prSet/>
      <dgm:spPr/>
      <dgm:t>
        <a:bodyPr/>
        <a:lstStyle/>
        <a:p>
          <a:endParaRPr lang="cs-CZ"/>
        </a:p>
      </dgm:t>
    </dgm:pt>
    <dgm:pt modelId="{C0A8E82F-0A9D-4C52-933F-2508F10B15F4}" type="pres">
      <dgm:prSet presAssocID="{73DFC7FB-B2B9-440E-BBFD-4F276B4E6174}" presName="compositeShape" presStyleCnt="0">
        <dgm:presLayoutVars>
          <dgm:dir/>
          <dgm:resizeHandles/>
        </dgm:presLayoutVars>
      </dgm:prSet>
      <dgm:spPr/>
    </dgm:pt>
    <dgm:pt modelId="{AC7BCC99-193A-47C3-8363-CB43DDFD3DAA}" type="pres">
      <dgm:prSet presAssocID="{73DFC7FB-B2B9-440E-BBFD-4F276B4E6174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FA82F949-B3A3-432F-8E8E-8FD813C60E0D}" type="pres">
      <dgm:prSet presAssocID="{73DFC7FB-B2B9-440E-BBFD-4F276B4E6174}" presName="theList" presStyleCnt="0"/>
      <dgm:spPr/>
    </dgm:pt>
    <dgm:pt modelId="{8C443C4F-D27B-4506-9A42-E68DBE9DD218}" type="pres">
      <dgm:prSet presAssocID="{891B6AA3-43F4-47D6-A173-D3E514B613A4}" presName="aNode" presStyleLbl="fgAcc1" presStyleIdx="0" presStyleCnt="3">
        <dgm:presLayoutVars>
          <dgm:bulletEnabled val="1"/>
        </dgm:presLayoutVars>
      </dgm:prSet>
      <dgm:spPr/>
    </dgm:pt>
    <dgm:pt modelId="{F8492645-7DE2-4063-BCFD-16A4F0023750}" type="pres">
      <dgm:prSet presAssocID="{891B6AA3-43F4-47D6-A173-D3E514B613A4}" presName="aSpace" presStyleCnt="0"/>
      <dgm:spPr/>
    </dgm:pt>
    <dgm:pt modelId="{6EACF3AD-E550-4DF2-BF33-63B4B98DA2B2}" type="pres">
      <dgm:prSet presAssocID="{52C95B9E-2D08-46E0-A831-D54A703C660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E2B7FC-2BEC-4838-94F7-4C87C3725FD7}" type="pres">
      <dgm:prSet presAssocID="{52C95B9E-2D08-46E0-A831-D54A703C6602}" presName="aSpace" presStyleCnt="0"/>
      <dgm:spPr/>
    </dgm:pt>
    <dgm:pt modelId="{1BBC133D-3BCE-4212-818F-52E727DBD035}" type="pres">
      <dgm:prSet presAssocID="{6945F7F7-D463-42E6-9A28-2561D0A9042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B8FD6E-3EF4-43D2-9680-F671B376FD2F}" type="pres">
      <dgm:prSet presAssocID="{6945F7F7-D463-42E6-9A28-2561D0A9042A}" presName="aSpace" presStyleCnt="0"/>
      <dgm:spPr/>
    </dgm:pt>
  </dgm:ptLst>
  <dgm:cxnLst>
    <dgm:cxn modelId="{56A49C83-AD51-47F3-99C7-3CFC46489030}" type="presOf" srcId="{6945F7F7-D463-42E6-9A28-2561D0A9042A}" destId="{1BBC133D-3BCE-4212-818F-52E727DBD035}" srcOrd="0" destOrd="0" presId="urn:microsoft.com/office/officeart/2005/8/layout/pyramid2"/>
    <dgm:cxn modelId="{83D3FCBE-1CC2-47C3-B21F-49293957A95B}" srcId="{73DFC7FB-B2B9-440E-BBFD-4F276B4E6174}" destId="{52C95B9E-2D08-46E0-A831-D54A703C6602}" srcOrd="1" destOrd="0" parTransId="{D63CF3E1-8403-4210-B102-8265408D11EF}" sibTransId="{004281B6-670B-4135-8F81-93682EFB4C51}"/>
    <dgm:cxn modelId="{41FE60D7-CB8D-4C1D-89C1-8135605AE925}" type="presOf" srcId="{73DFC7FB-B2B9-440E-BBFD-4F276B4E6174}" destId="{C0A8E82F-0A9D-4C52-933F-2508F10B15F4}" srcOrd="0" destOrd="0" presId="urn:microsoft.com/office/officeart/2005/8/layout/pyramid2"/>
    <dgm:cxn modelId="{FBDD3147-BEE3-4620-8845-911F73A44E26}" srcId="{73DFC7FB-B2B9-440E-BBFD-4F276B4E6174}" destId="{6945F7F7-D463-42E6-9A28-2561D0A9042A}" srcOrd="2" destOrd="0" parTransId="{32794B1D-1283-4A7D-9F2F-22CF522F9234}" sibTransId="{C31B5AF4-D845-43CD-B380-698BA70F36C3}"/>
    <dgm:cxn modelId="{8287FFE4-D2DF-44E9-931C-9DBF05288220}" srcId="{73DFC7FB-B2B9-440E-BBFD-4F276B4E6174}" destId="{891B6AA3-43F4-47D6-A173-D3E514B613A4}" srcOrd="0" destOrd="0" parTransId="{971672C6-8955-486E-BFB7-AABC09B2F1CB}" sibTransId="{3DAD861A-C61A-4A4F-BB55-D361581FBB99}"/>
    <dgm:cxn modelId="{D1DE8212-F753-4EB3-84AB-F31FFBA735AE}" type="presOf" srcId="{891B6AA3-43F4-47D6-A173-D3E514B613A4}" destId="{8C443C4F-D27B-4506-9A42-E68DBE9DD218}" srcOrd="0" destOrd="0" presId="urn:microsoft.com/office/officeart/2005/8/layout/pyramid2"/>
    <dgm:cxn modelId="{D70F055D-4F34-412A-88B1-C5045A2D621F}" type="presOf" srcId="{52C95B9E-2D08-46E0-A831-D54A703C6602}" destId="{6EACF3AD-E550-4DF2-BF33-63B4B98DA2B2}" srcOrd="0" destOrd="0" presId="urn:microsoft.com/office/officeart/2005/8/layout/pyramid2"/>
    <dgm:cxn modelId="{4136C806-6594-4C8A-A4F9-843685E521B4}" type="presParOf" srcId="{C0A8E82F-0A9D-4C52-933F-2508F10B15F4}" destId="{AC7BCC99-193A-47C3-8363-CB43DDFD3DAA}" srcOrd="0" destOrd="0" presId="urn:microsoft.com/office/officeart/2005/8/layout/pyramid2"/>
    <dgm:cxn modelId="{00FAB81F-B76C-4102-9D7C-80FC3F7C0258}" type="presParOf" srcId="{C0A8E82F-0A9D-4C52-933F-2508F10B15F4}" destId="{FA82F949-B3A3-432F-8E8E-8FD813C60E0D}" srcOrd="1" destOrd="0" presId="urn:microsoft.com/office/officeart/2005/8/layout/pyramid2"/>
    <dgm:cxn modelId="{C26801B3-9CBF-431B-8C65-62C7FBD947D8}" type="presParOf" srcId="{FA82F949-B3A3-432F-8E8E-8FD813C60E0D}" destId="{8C443C4F-D27B-4506-9A42-E68DBE9DD218}" srcOrd="0" destOrd="0" presId="urn:microsoft.com/office/officeart/2005/8/layout/pyramid2"/>
    <dgm:cxn modelId="{FA4E29FD-657A-42AA-819C-040D14B5A965}" type="presParOf" srcId="{FA82F949-B3A3-432F-8E8E-8FD813C60E0D}" destId="{F8492645-7DE2-4063-BCFD-16A4F0023750}" srcOrd="1" destOrd="0" presId="urn:microsoft.com/office/officeart/2005/8/layout/pyramid2"/>
    <dgm:cxn modelId="{88B8A8AE-EC31-443D-BED8-D01F51C4BCB2}" type="presParOf" srcId="{FA82F949-B3A3-432F-8E8E-8FD813C60E0D}" destId="{6EACF3AD-E550-4DF2-BF33-63B4B98DA2B2}" srcOrd="2" destOrd="0" presId="urn:microsoft.com/office/officeart/2005/8/layout/pyramid2"/>
    <dgm:cxn modelId="{F8B98C53-1785-4069-B146-CD40B21266F4}" type="presParOf" srcId="{FA82F949-B3A3-432F-8E8E-8FD813C60E0D}" destId="{29E2B7FC-2BEC-4838-94F7-4C87C3725FD7}" srcOrd="3" destOrd="0" presId="urn:microsoft.com/office/officeart/2005/8/layout/pyramid2"/>
    <dgm:cxn modelId="{AFA3D456-379F-416F-8BEF-D8E697B77FE2}" type="presParOf" srcId="{FA82F949-B3A3-432F-8E8E-8FD813C60E0D}" destId="{1BBC133D-3BCE-4212-818F-52E727DBD035}" srcOrd="4" destOrd="0" presId="urn:microsoft.com/office/officeart/2005/8/layout/pyramid2"/>
    <dgm:cxn modelId="{F29E4F11-41AE-46AD-8322-57838E311D42}" type="presParOf" srcId="{FA82F949-B3A3-432F-8E8E-8FD813C60E0D}" destId="{27B8FD6E-3EF4-43D2-9680-F671B376FD2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837590-688D-475C-A2D9-22466C85FDFA}">
      <dsp:nvSpPr>
        <dsp:cNvPr id="0" name=""/>
        <dsp:cNvSpPr/>
      </dsp:nvSpPr>
      <dsp:spPr>
        <a:xfrm>
          <a:off x="889298" y="0"/>
          <a:ext cx="5904655" cy="5904655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FD706-EC3F-4CAF-9F33-E99E4DAC3E21}">
      <dsp:nvSpPr>
        <dsp:cNvPr id="0" name=""/>
        <dsp:cNvSpPr/>
      </dsp:nvSpPr>
      <dsp:spPr>
        <a:xfrm>
          <a:off x="3841626" y="593637"/>
          <a:ext cx="3838026" cy="13977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Postup výroby žloutkové šlehačky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3841626" y="593637"/>
        <a:ext cx="3838026" cy="1397742"/>
      </dsp:txXfrm>
    </dsp:sp>
    <dsp:sp modelId="{938295C3-E6F8-4081-9A4A-8827C939CE25}">
      <dsp:nvSpPr>
        <dsp:cNvPr id="0" name=""/>
        <dsp:cNvSpPr/>
      </dsp:nvSpPr>
      <dsp:spPr>
        <a:xfrm>
          <a:off x="3841626" y="2166097"/>
          <a:ext cx="3838026" cy="13977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Postup výroby kaštanové šlehačky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3841626" y="2166097"/>
        <a:ext cx="3838026" cy="1397742"/>
      </dsp:txXfrm>
    </dsp:sp>
    <dsp:sp modelId="{1BB2D6C5-EB70-47D9-8FC5-3341C000311E}">
      <dsp:nvSpPr>
        <dsp:cNvPr id="0" name=""/>
        <dsp:cNvSpPr/>
      </dsp:nvSpPr>
      <dsp:spPr>
        <a:xfrm>
          <a:off x="3902421" y="3751193"/>
          <a:ext cx="3838026" cy="139774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Rozdělení náplní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3902421" y="3751193"/>
        <a:ext cx="3838026" cy="13977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7BCC99-193A-47C3-8363-CB43DDFD3DAA}">
      <dsp:nvSpPr>
        <dsp:cNvPr id="0" name=""/>
        <dsp:cNvSpPr/>
      </dsp:nvSpPr>
      <dsp:spPr>
        <a:xfrm>
          <a:off x="684075" y="0"/>
          <a:ext cx="5760640" cy="5760640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43C4F-D27B-4506-9A42-E68DBE9DD218}">
      <dsp:nvSpPr>
        <dsp:cNvPr id="0" name=""/>
        <dsp:cNvSpPr/>
      </dsp:nvSpPr>
      <dsp:spPr>
        <a:xfrm>
          <a:off x="3564395" y="579158"/>
          <a:ext cx="3744416" cy="13636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Charakteristika smetany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3564395" y="579158"/>
        <a:ext cx="3744416" cy="1363651"/>
      </dsp:txXfrm>
    </dsp:sp>
    <dsp:sp modelId="{6EACF3AD-E550-4DF2-BF33-63B4B98DA2B2}">
      <dsp:nvSpPr>
        <dsp:cNvPr id="0" name=""/>
        <dsp:cNvSpPr/>
      </dsp:nvSpPr>
      <dsp:spPr>
        <a:xfrm>
          <a:off x="3564395" y="2113266"/>
          <a:ext cx="3744416" cy="13636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Podmínky pro šlehatelnost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3564395" y="2113266"/>
        <a:ext cx="3744416" cy="1363651"/>
      </dsp:txXfrm>
    </dsp:sp>
    <dsp:sp modelId="{1BBC133D-3BCE-4212-818F-52E727DBD035}">
      <dsp:nvSpPr>
        <dsp:cNvPr id="0" name=""/>
        <dsp:cNvSpPr/>
      </dsp:nvSpPr>
      <dsp:spPr>
        <a:xfrm>
          <a:off x="3564395" y="3647373"/>
          <a:ext cx="3744416" cy="13636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>
              <a:latin typeface="Arial" pitchFamily="34" charset="0"/>
              <a:cs typeface="Arial" pitchFamily="34" charset="0"/>
            </a:rPr>
            <a:t>Zásahy při šlehání smetany</a:t>
          </a:r>
          <a:endParaRPr lang="cs-CZ" sz="3600" kern="1200" dirty="0">
            <a:latin typeface="Arial" pitchFamily="34" charset="0"/>
            <a:cs typeface="Arial" pitchFamily="34" charset="0"/>
          </a:endParaRPr>
        </a:p>
      </dsp:txBody>
      <dsp:txXfrm>
        <a:off x="3564395" y="3647373"/>
        <a:ext cx="3744416" cy="1363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01A134-E47C-4C53-BECF-76D6AE8BF22E}" type="datetimeFigureOut">
              <a:rPr lang="cs-CZ" smtClean="0"/>
              <a:pPr/>
              <a:t>11.5.2013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B95217-E582-48E0-A39C-6BFC26AA4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rgbClr val="00B050"/>
          </a:solidFill>
          <a:latin typeface="Arial Black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" pitchFamily="2" charset="2"/>
        <a:buChar char="Ø"/>
        <a:defRPr kumimoji="0" sz="4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" pitchFamily="2" charset="2"/>
        <a:buChar char="v"/>
        <a:defRPr kumimoji="0"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Arial" pitchFamily="34" charset="0"/>
        <a:buChar char="•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s-slany.cz/bezkridy/soubory/ZRCBO_TECHNOLOGIE_C_0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19256" cy="4608512"/>
          </a:xfrm>
        </p:spPr>
        <p:txBody>
          <a:bodyPr>
            <a:no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Označení materiálu:</a:t>
            </a: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	</a:t>
            </a:r>
            <a:r>
              <a:rPr lang="cs-CZ" sz="2000" dirty="0" smtClean="0"/>
              <a:t> </a:t>
            </a:r>
            <a:r>
              <a:rPr lang="cs-CZ" sz="2000" dirty="0" smtClean="0"/>
              <a:t>ZRCBO_TECHNOLOGIE_C2_17</a:t>
            </a:r>
            <a:endParaRPr lang="cs-CZ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Název materiálu:</a:t>
            </a: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cs-CZ" sz="2000" dirty="0" smtClean="0"/>
              <a:t> Druhy smetanových náplní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	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Anotace: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dirty="0" smtClean="0"/>
              <a:t>Prezentace </a:t>
            </a:r>
            <a:r>
              <a:rPr lang="cs-CZ" sz="2000" dirty="0" smtClean="0"/>
              <a:t>seznamuje žáky oboru cukrář s rozdělením </a:t>
            </a:r>
            <a:r>
              <a:rPr lang="cs-CZ" sz="2000" dirty="0" smtClean="0"/>
              <a:t>smetanových náplní</a:t>
            </a:r>
            <a:r>
              <a:rPr lang="cs-CZ" sz="2000" dirty="0" smtClean="0"/>
              <a:t>. Objasňuje jejich použití. Je určena pro předmět technologie.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Očekávaný výstup: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dirty="0" smtClean="0"/>
              <a:t>Žáci vysvětlí charakteristické znaky smetany, popíší využití v cukrářské výrobě a další úpravy.	</a:t>
            </a:r>
            <a:r>
              <a:rPr lang="cs-CZ" sz="2000" b="1" dirty="0" smtClean="0"/>
              <a:t> </a:t>
            </a:r>
            <a:r>
              <a:rPr lang="cs-CZ" sz="2000" dirty="0" smtClean="0"/>
              <a:t>	</a:t>
            </a:r>
            <a:r>
              <a:rPr lang="cs-CZ" sz="2000" b="1" dirty="0" smtClean="0"/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Klíčová slova:</a:t>
            </a:r>
          </a:p>
          <a:p>
            <a:pPr>
              <a:buNone/>
            </a:pPr>
            <a:r>
              <a:rPr lang="cs-CZ" sz="2000" dirty="0" smtClean="0"/>
              <a:t>Smetana, objem, pevnost pěny, šlehatelnost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8640"/>
            <a:ext cx="6624736" cy="16198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51520" y="476672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971600" y="908720"/>
            <a:ext cx="12241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b="1" dirty="0" smtClean="0">
                <a:solidFill>
                  <a:srgbClr val="C00000"/>
                </a:solidFill>
              </a:rPr>
              <a:t>?</a:t>
            </a:r>
            <a:endParaRPr lang="cs-CZ" sz="2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67544" y="692696"/>
          <a:ext cx="79928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971600" y="908720"/>
            <a:ext cx="12241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0" b="1" dirty="0" smtClean="0">
                <a:solidFill>
                  <a:srgbClr val="C00000"/>
                </a:solidFill>
              </a:rPr>
              <a:t>?</a:t>
            </a:r>
            <a:endParaRPr lang="cs-CZ" sz="2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 smtClean="0"/>
              <a:t>Zdroje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L. Bláha, F. Kadlec, Z. Plhoň, Cukrářská výroba, ISBN 80-86073-31-9, vydalo nakladatelství Informatorium, 1998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H. Semrádová a Mgr. V. Měsíčková, Cukrářské práce Technologie, ISBN 80-7320-012-0, vydalo nakladatelství Parta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, 2003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91264" cy="597666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55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Druh učebního materiálu:</a:t>
            </a:r>
            <a:r>
              <a:rPr lang="cs-CZ" sz="5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	Prezentace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55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Metodika:</a:t>
            </a:r>
            <a:r>
              <a:rPr lang="cs-CZ" sz="55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			Slouží jako podklad pro výklad látky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 mar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cs-CZ" sz="5500" dirty="0" smtClean="0">
                <a:ea typeface="Times New Roman" pitchFamily="18" charset="0"/>
              </a:rPr>
              <a:t>Zpětná vazba – kontrolní otázky</a:t>
            </a: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5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Obor: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				29-54-H/01 Cukrář</a:t>
            </a: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Ročník: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				2.</a:t>
            </a: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Vytvořeno v programu: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		Microsoft Office PowerPoint 2007</a:t>
            </a: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Odkaz: </a:t>
            </a:r>
            <a:r>
              <a:rPr lang="cs-CZ" sz="5500" b="1" dirty="0" smtClean="0"/>
              <a:t>http://www.iss-slany.cz/bezkridy/</a:t>
            </a:r>
            <a:r>
              <a:rPr lang="cs-CZ" sz="5500" dirty="0" smtClean="0"/>
              <a:t> </a:t>
            </a:r>
            <a:r>
              <a:rPr lang="cs-CZ" sz="5500" u="sng" dirty="0" smtClean="0">
                <a:hlinkClick r:id="rId2"/>
              </a:rPr>
              <a:t>ZRCBO_TECHNOLOGIE_C2_17.pptx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Autor: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 				Božena Zrcková</a:t>
            </a: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5500" b="1" dirty="0" smtClean="0">
                <a:latin typeface="Arial" pitchFamily="34" charset="0"/>
                <a:cs typeface="Arial" pitchFamily="34" charset="0"/>
              </a:rPr>
              <a:t>Zpracováno dne: 15.5.2013</a:t>
            </a:r>
            <a:endParaRPr lang="cs-CZ" sz="5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cs-CZ" sz="5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5500" dirty="0" smtClean="0">
                <a:latin typeface="Arial" pitchFamily="34" charset="0"/>
                <a:cs typeface="Arial" pitchFamily="34" charset="0"/>
              </a:rPr>
              <a:t>Prohlašuji</a:t>
            </a:r>
            <a:r>
              <a:rPr lang="cs-CZ" sz="5500" dirty="0" smtClean="0">
                <a:latin typeface="Arial" pitchFamily="34" charset="0"/>
                <a:cs typeface="Arial" pitchFamily="34" charset="0"/>
              </a:rPr>
              <a:t>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accent5">
                    <a:lumMod val="75000"/>
                  </a:schemeClr>
                </a:solidFill>
              </a:rPr>
              <a:t>Předmět: technologie</a:t>
            </a:r>
          </a:p>
          <a:p>
            <a:r>
              <a:rPr lang="cs-CZ" sz="3600" b="1" dirty="0" smtClean="0">
                <a:solidFill>
                  <a:schemeClr val="accent5">
                    <a:lumMod val="75000"/>
                  </a:schemeClr>
                </a:solidFill>
              </a:rPr>
              <a:t>Obor: cukrář, 2. ročník</a:t>
            </a:r>
            <a:endParaRPr lang="cs-CZ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Druhy smetanových náplní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008112"/>
          </a:xfrm>
        </p:spPr>
        <p:txBody>
          <a:bodyPr/>
          <a:lstStyle/>
          <a:p>
            <a:pPr algn="ctr"/>
            <a:r>
              <a:rPr lang="cs-CZ" dirty="0" smtClean="0"/>
              <a:t>Rozdělení náplní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3600" b="1" dirty="0" smtClean="0"/>
              <a:t>Nevařené -</a:t>
            </a:r>
            <a:r>
              <a:rPr lang="cs-CZ" sz="3600" dirty="0" smtClean="0"/>
              <a:t> šlehačková nápň</a:t>
            </a:r>
          </a:p>
          <a:p>
            <a:pPr>
              <a:buNone/>
            </a:pPr>
            <a:r>
              <a:rPr lang="cs-CZ" sz="3600" dirty="0" smtClean="0"/>
              <a:t>                      žloutková šlehačka</a:t>
            </a:r>
          </a:p>
          <a:p>
            <a:pPr>
              <a:buNone/>
            </a:pPr>
            <a:r>
              <a:rPr lang="cs-CZ" sz="3600" dirty="0" smtClean="0"/>
              <a:t>   		        kaštanová šlehačka</a:t>
            </a:r>
          </a:p>
          <a:p>
            <a:r>
              <a:rPr lang="cs-CZ" sz="3600" b="1" dirty="0" smtClean="0"/>
              <a:t>Vařené - </a:t>
            </a:r>
            <a:r>
              <a:rPr lang="cs-CZ" sz="3600" dirty="0" smtClean="0"/>
              <a:t>pařížská šlehačka lehká</a:t>
            </a:r>
          </a:p>
          <a:p>
            <a:pPr>
              <a:buNone/>
            </a:pPr>
            <a:r>
              <a:rPr lang="cs-CZ" sz="3600" dirty="0" smtClean="0"/>
              <a:t>                 cikánský krém </a:t>
            </a:r>
          </a:p>
          <a:p>
            <a:pPr>
              <a:buNone/>
            </a:pPr>
            <a:r>
              <a:rPr lang="cs-CZ" sz="3600" dirty="0" smtClean="0"/>
              <a:t>                 pařížský krém těžký</a:t>
            </a:r>
          </a:p>
          <a:p>
            <a:pPr>
              <a:buNone/>
            </a:pPr>
            <a:r>
              <a:rPr lang="cs-CZ" sz="3600" dirty="0" smtClean="0"/>
              <a:t>                 karamelový krém</a:t>
            </a:r>
          </a:p>
          <a:p>
            <a:endParaRPr lang="cs-CZ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Náplně nevařené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>
                <a:solidFill>
                  <a:srgbClr val="FF0000"/>
                </a:solidFill>
              </a:rPr>
              <a:t>Šlehačková náplň</a:t>
            </a:r>
          </a:p>
          <a:p>
            <a:r>
              <a:rPr lang="cs-CZ" sz="3600" dirty="0" smtClean="0"/>
              <a:t>Polotovar bílé barvy, mírně nasládlé  a chladivé chuti</a:t>
            </a:r>
          </a:p>
          <a:p>
            <a:r>
              <a:rPr lang="cs-CZ" sz="3600" b="1" dirty="0" smtClean="0"/>
              <a:t>Široké použití </a:t>
            </a:r>
            <a:r>
              <a:rPr lang="cs-CZ" sz="3600" dirty="0" smtClean="0"/>
              <a:t>pro plnění cukrářských výrobků</a:t>
            </a:r>
          </a:p>
          <a:p>
            <a:r>
              <a:rPr lang="cs-CZ" sz="3600" dirty="0" smtClean="0"/>
              <a:t>Na ozdoby</a:t>
            </a:r>
          </a:p>
          <a:p>
            <a:r>
              <a:rPr lang="cs-CZ" sz="3600" dirty="0" smtClean="0"/>
              <a:t>Příprava pohárů</a:t>
            </a:r>
          </a:p>
          <a:p>
            <a:endParaRPr lang="cs-CZ" sz="3600" dirty="0"/>
          </a:p>
        </p:txBody>
      </p:sp>
      <p:pic>
        <p:nvPicPr>
          <p:cNvPr id="4" name="Obrázek 3" descr="slehacka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861048"/>
            <a:ext cx="3477399" cy="26143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Náplně nevařené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772400" cy="3958952"/>
          </a:xfrm>
        </p:spPr>
        <p:txBody>
          <a:bodyPr>
            <a:normAutofit lnSpcReduction="10000"/>
          </a:bodyPr>
          <a:lstStyle/>
          <a:p>
            <a:r>
              <a:rPr lang="cs-CZ" sz="3600" b="1" i="1" dirty="0" smtClean="0">
                <a:solidFill>
                  <a:srgbClr val="FF0000"/>
                </a:solidFill>
              </a:rPr>
              <a:t>Kaštanová šlehačka</a:t>
            </a:r>
          </a:p>
          <a:p>
            <a:r>
              <a:rPr lang="cs-CZ" sz="3600" dirty="0" smtClean="0"/>
              <a:t>Krémová barva, nasládlá chuť po </a:t>
            </a:r>
            <a:r>
              <a:rPr lang="cs-CZ" sz="3600" dirty="0" smtClean="0"/>
              <a:t>kaštanech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b="1" dirty="0" smtClean="0"/>
              <a:t>Příprava – </a:t>
            </a:r>
            <a:r>
              <a:rPr lang="cs-CZ" sz="3600" dirty="0" smtClean="0"/>
              <a:t>pevná šlehačka smíchaná s kaštanovou hmotou a ochucena koňakem</a:t>
            </a:r>
            <a:endParaRPr lang="cs-CZ" sz="3600" b="1" dirty="0" smtClean="0"/>
          </a:p>
          <a:p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endParaRPr lang="cs-CZ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Náplně nevařené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>
            <a:normAutofit/>
          </a:bodyPr>
          <a:lstStyle/>
          <a:p>
            <a:r>
              <a:rPr lang="cs-CZ" sz="3600" b="1" i="1" dirty="0" smtClean="0">
                <a:solidFill>
                  <a:srgbClr val="FF0000"/>
                </a:solidFill>
              </a:rPr>
              <a:t>Žloutková šlehačka</a:t>
            </a:r>
          </a:p>
          <a:p>
            <a:r>
              <a:rPr lang="cs-CZ" sz="3600" dirty="0" smtClean="0"/>
              <a:t>Světle nažloutlá barva</a:t>
            </a:r>
          </a:p>
          <a:p>
            <a:r>
              <a:rPr lang="cs-CZ" sz="3600" dirty="0" smtClean="0"/>
              <a:t>Jemná lahodná chuť a </a:t>
            </a:r>
            <a:r>
              <a:rPr lang="cs-CZ" sz="3600" dirty="0" smtClean="0"/>
              <a:t>vůně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b="1" dirty="0" smtClean="0"/>
              <a:t>Příprava – </a:t>
            </a:r>
            <a:r>
              <a:rPr lang="cs-CZ" sz="3600" dirty="0" smtClean="0"/>
              <a:t>smícháním pevné šlehačky se základním žloutkovým krémem v  poměru 1:1</a:t>
            </a:r>
            <a:endParaRPr lang="cs-CZ" sz="3600" b="1" dirty="0" smtClean="0"/>
          </a:p>
          <a:p>
            <a:pPr>
              <a:buNone/>
            </a:pPr>
            <a:endParaRPr lang="cs-CZ" sz="3600" dirty="0" smtClean="0"/>
          </a:p>
          <a:p>
            <a:endParaRPr lang="cs-CZ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cs-CZ" dirty="0" smtClean="0"/>
              <a:t>Šlehačkové náplně vařené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Vžitější název – </a:t>
            </a:r>
            <a:r>
              <a:rPr lang="cs-CZ" sz="3600" b="1" i="1" dirty="0" smtClean="0"/>
              <a:t>smetanové krémy</a:t>
            </a:r>
          </a:p>
          <a:p>
            <a:r>
              <a:rPr lang="cs-CZ" sz="3600" dirty="0" smtClean="0"/>
              <a:t>Základem – svaření smetany s dalšími inkrediencemi(kakaový prášek, CKP…)</a:t>
            </a:r>
          </a:p>
          <a:p>
            <a:r>
              <a:rPr lang="cs-CZ" sz="3600" dirty="0" smtClean="0"/>
              <a:t>Podmínkou úspěchu – </a:t>
            </a:r>
            <a:r>
              <a:rPr lang="cs-CZ" sz="3600" b="1" i="1" dirty="0" smtClean="0"/>
              <a:t>dokonalé vychlazení</a:t>
            </a:r>
            <a:r>
              <a:rPr lang="cs-CZ" sz="3600" dirty="0" smtClean="0"/>
              <a:t> svařené směsi</a:t>
            </a:r>
          </a:p>
          <a:p>
            <a:r>
              <a:rPr lang="cs-CZ" sz="3600" dirty="0" smtClean="0"/>
              <a:t>12 až 18 hodin při teplotě 0 – 5°C</a:t>
            </a:r>
            <a:endParaRPr lang="cs-CZ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Schéma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                          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b="1" dirty="0" smtClean="0"/>
              <a:t>					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b="1" dirty="0" smtClean="0"/>
              <a:t>					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b="1" dirty="0" smtClean="0"/>
              <a:t>					  </a:t>
            </a:r>
            <a:endParaRPr lang="cs-CZ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6444208" y="4941168"/>
            <a:ext cx="237626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Smetanový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krém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707904" y="5229200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šlehání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635896" y="4005064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chlazení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563888" y="2708920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svaření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563888" y="1484784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cukr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55576" y="1484784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smetana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300192" y="1484784"/>
            <a:ext cx="18722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atin typeface="Arial" pitchFamily="34" charset="0"/>
                <a:cs typeface="Arial" pitchFamily="34" charset="0"/>
              </a:rPr>
              <a:t>přísady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Přímá spojovací šipka 16"/>
          <p:cNvCxnSpPr>
            <a:stCxn id="11" idx="2"/>
            <a:endCxn id="9" idx="1"/>
          </p:cNvCxnSpPr>
          <p:nvPr/>
        </p:nvCxnSpPr>
        <p:spPr>
          <a:xfrm>
            <a:off x="1691680" y="2399184"/>
            <a:ext cx="1872208" cy="7669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stCxn id="8" idx="2"/>
            <a:endCxn id="7" idx="0"/>
          </p:cNvCxnSpPr>
          <p:nvPr/>
        </p:nvCxnSpPr>
        <p:spPr>
          <a:xfrm>
            <a:off x="4572000" y="4919464"/>
            <a:ext cx="72008" cy="3097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9" idx="2"/>
            <a:endCxn id="8" idx="0"/>
          </p:cNvCxnSpPr>
          <p:nvPr/>
        </p:nvCxnSpPr>
        <p:spPr>
          <a:xfrm>
            <a:off x="4535996" y="3623320"/>
            <a:ext cx="36004" cy="3817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stCxn id="10" idx="2"/>
            <a:endCxn id="9" idx="0"/>
          </p:cNvCxnSpPr>
          <p:nvPr/>
        </p:nvCxnSpPr>
        <p:spPr>
          <a:xfrm>
            <a:off x="4499992" y="2399184"/>
            <a:ext cx="36004" cy="3097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stCxn id="12" idx="2"/>
            <a:endCxn id="9" idx="3"/>
          </p:cNvCxnSpPr>
          <p:nvPr/>
        </p:nvCxnSpPr>
        <p:spPr>
          <a:xfrm flipH="1">
            <a:off x="5508104" y="2399184"/>
            <a:ext cx="1728192" cy="7669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7" idx="3"/>
            <a:endCxn id="4" idx="1"/>
          </p:cNvCxnSpPr>
          <p:nvPr/>
        </p:nvCxnSpPr>
        <p:spPr>
          <a:xfrm flipV="1">
            <a:off x="5580112" y="5661248"/>
            <a:ext cx="864096" cy="25152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</TotalTime>
  <Words>208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Snímek 1</vt:lpstr>
      <vt:lpstr>Snímek 2</vt:lpstr>
      <vt:lpstr>Druhy smetanových náplní</vt:lpstr>
      <vt:lpstr>Rozdělení náplní</vt:lpstr>
      <vt:lpstr>Náplně nevařené</vt:lpstr>
      <vt:lpstr>Náplně nevařené</vt:lpstr>
      <vt:lpstr>Náplně nevařené</vt:lpstr>
      <vt:lpstr>Šlehačkové náplně vařené</vt:lpstr>
      <vt:lpstr>Schéma přípravy</vt:lpstr>
      <vt:lpstr>Snímek 10</vt:lpstr>
      <vt:lpstr>Snímek 11</vt:lpstr>
      <vt:lpstr>Zdroje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smetanových náplní</dc:title>
  <dc:creator>Valued Acer Customer</dc:creator>
  <cp:lastModifiedBy>Valued Acer Customer</cp:lastModifiedBy>
  <cp:revision>9</cp:revision>
  <dcterms:created xsi:type="dcterms:W3CDTF">2013-05-05T10:09:17Z</dcterms:created>
  <dcterms:modified xsi:type="dcterms:W3CDTF">2013-05-11T16:02:07Z</dcterms:modified>
</cp:coreProperties>
</file>